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6858000" cx="12192000"/>
  <p:notesSz cx="6858000" cy="9144000"/>
  <p:embeddedFontLst>
    <p:embeddedFont>
      <p:font typeface="Century Gothic"/>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30" roundtripDataSignature="AMtx7mh9JBYRgyMGCfYcdSR1IAvmmp94I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CenturyGothic-regular.fntdata"/><Relationship Id="rId25" Type="http://schemas.openxmlformats.org/officeDocument/2006/relationships/slide" Target="slides/slide20.xml"/><Relationship Id="rId28" Type="http://schemas.openxmlformats.org/officeDocument/2006/relationships/font" Target="fonts/CenturyGothic-italic.fntdata"/><Relationship Id="rId27" Type="http://schemas.openxmlformats.org/officeDocument/2006/relationships/font" Target="fonts/CenturyGothic-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CenturyGothic-boldItalic.fntdata"/><Relationship Id="rId7" Type="http://schemas.openxmlformats.org/officeDocument/2006/relationships/slide" Target="slides/slide2.xml"/><Relationship Id="rId8" Type="http://schemas.openxmlformats.org/officeDocument/2006/relationships/slide" Target="slides/slide3.xml"/><Relationship Id="rId3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5" name="Google Shape;14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41300" lvl="0" marL="342900" rtl="0" algn="l">
              <a:lnSpc>
                <a:spcPct val="100000"/>
              </a:lnSpc>
              <a:spcBef>
                <a:spcPts val="0"/>
              </a:spcBef>
              <a:spcAft>
                <a:spcPts val="0"/>
              </a:spcAft>
              <a:buSzPts val="1600"/>
              <a:buNone/>
            </a:pPr>
            <a:r>
              <a:rPr lang="en-US"/>
              <a:t>Nexus agrega o extiende los eventos definidos por Scrum. La duración de los eventos Nexus se guía por la duración de los eventos correspondientes en la Guía de Scrum. Tienen definido un bloque de tiempo adicional a sus correspondientes eventos de Scrum.   A escala, puede que no sea práctico que todos los miembros del Nexus participen para compartir información o llegar a un acuerdo. Excepto donde se indique, los eventos de Nexus son atendidos por los miembros del Nexus que sean necesarios para lograr el resultado previsto del evento de la manera más efectiva.</a:t>
            </a:r>
            <a:endParaRPr/>
          </a:p>
          <a:p>
            <a:pPr indent="-241300" lvl="0" marL="342900" rtl="0" algn="l">
              <a:lnSpc>
                <a:spcPct val="100000"/>
              </a:lnSpc>
              <a:spcBef>
                <a:spcPts val="0"/>
              </a:spcBef>
              <a:spcAft>
                <a:spcPts val="0"/>
              </a:spcAft>
              <a:buSzPts val="1600"/>
              <a:buNone/>
            </a:pPr>
            <a:r>
              <a:rPr lang="en-US"/>
              <a:t>Sprint :</a:t>
            </a:r>
            <a:endParaRPr/>
          </a:p>
          <a:p>
            <a:pPr indent="-241300" lvl="0" marL="342900" rtl="0" algn="l">
              <a:lnSpc>
                <a:spcPct val="100000"/>
              </a:lnSpc>
              <a:spcBef>
                <a:spcPts val="0"/>
              </a:spcBef>
              <a:spcAft>
                <a:spcPts val="0"/>
              </a:spcAft>
              <a:buSzPts val="1600"/>
              <a:buNone/>
            </a:pPr>
            <a:r>
              <a:t/>
            </a:r>
            <a:endParaRPr/>
          </a:p>
          <a:p>
            <a:pPr indent="-241300" lvl="0" marL="342900" rtl="0" algn="l">
              <a:lnSpc>
                <a:spcPct val="100000"/>
              </a:lnSpc>
              <a:spcBef>
                <a:spcPts val="0"/>
              </a:spcBef>
              <a:spcAft>
                <a:spcPts val="0"/>
              </a:spcAft>
              <a:buSzPts val="1600"/>
              <a:buNone/>
            </a:pPr>
            <a:r>
              <a:rPr lang="en-US"/>
              <a:t> Es una iteración de tiempo fijo, donde se ejecutan las ceremonias al finalizar se crea el producto</a:t>
            </a:r>
            <a:endParaRPr/>
          </a:p>
          <a:p>
            <a:pPr indent="0" lvl="0" marL="0" rtl="0" algn="l">
              <a:lnSpc>
                <a:spcPct val="100000"/>
              </a:lnSpc>
              <a:spcBef>
                <a:spcPts val="0"/>
              </a:spcBef>
              <a:spcAft>
                <a:spcPts val="0"/>
              </a:spcAft>
              <a:buSzPts val="1100"/>
              <a:buNone/>
            </a:pPr>
            <a:r>
              <a:t/>
            </a:r>
            <a:endParaRPr/>
          </a:p>
        </p:txBody>
      </p:sp>
      <p:sp>
        <p:nvSpPr>
          <p:cNvPr id="225" name="Google Shape;225;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a:t>El Refinamiento Entre Equipos del Product Backlog se realiza  de manera continua para identificar, reducir o eliminar las dependencias entre equipos donde trabajan en conjunto e individual por Team para descomponer al Product Backlog capa por capa como una cebolla para que las dependencias sean transparentes para los miembros de los Scrum Teams y sepan que elemento entregara cada uno. </a:t>
            </a:r>
            <a:endParaRPr/>
          </a:p>
        </p:txBody>
      </p:sp>
      <p:sp>
        <p:nvSpPr>
          <p:cNvPr id="233" name="Google Shape;233;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a:t>La Nexus Sprint Planning es la ceremonia que se realiza para coordinar las actividades de todos los Scrum Teams para un solo Sprint en donde asisten Los representantes apropiados de cada Scrum Team y el Product Owner para planificar el Sprint que como resultado vamos a tener </a:t>
            </a:r>
            <a:endParaRPr/>
          </a:p>
          <a:p>
            <a:pPr indent="0" lvl="0" marL="0" marR="0" rtl="0" algn="l">
              <a:lnSpc>
                <a:spcPct val="100000"/>
              </a:lnSpc>
              <a:spcBef>
                <a:spcPts val="0"/>
              </a:spcBef>
              <a:spcAft>
                <a:spcPts val="0"/>
              </a:spcAft>
              <a:buClr>
                <a:srgbClr val="000000"/>
              </a:buClr>
              <a:buSzPts val="1100"/>
              <a:buFont typeface="Arial"/>
              <a:buNone/>
            </a:pPr>
            <a:r>
              <a:rPr lang="en-US"/>
              <a:t>1 objetivo sprint nexus </a:t>
            </a:r>
            <a:endParaRPr/>
          </a:p>
          <a:p>
            <a:pPr indent="0" lvl="0" marL="0" marR="0" rtl="0" algn="l">
              <a:lnSpc>
                <a:spcPct val="100000"/>
              </a:lnSpc>
              <a:spcBef>
                <a:spcPts val="0"/>
              </a:spcBef>
              <a:spcAft>
                <a:spcPts val="0"/>
              </a:spcAft>
              <a:buClr>
                <a:srgbClr val="000000"/>
              </a:buClr>
              <a:buSzPts val="1100"/>
              <a:buFont typeface="Arial"/>
              <a:buNone/>
            </a:pPr>
            <a:r>
              <a:rPr lang="en-US"/>
              <a:t>1 Un solo Nexus Sprint Backlog </a:t>
            </a:r>
            <a:endParaRPr/>
          </a:p>
        </p:txBody>
      </p:sp>
      <p:sp>
        <p:nvSpPr>
          <p:cNvPr id="242" name="Google Shape;242;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a:t>La Nexus Daily Scrum es un evento que no remplaza la daily scrum sino mas bien que se realizan en complemento donde la Nexus daily scrum asisten Representantes c/ Scrum Teams para inspeccionar el estado actual del incremento integrado e identifican problemas de integración mientras que en las daily scrum nos enfocamos en planear soluciones para los problemas de integración.</a:t>
            </a:r>
            <a:endParaRPr/>
          </a:p>
        </p:txBody>
      </p:sp>
      <p:sp>
        <p:nvSpPr>
          <p:cNvPr id="249" name="Google Shape;249;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a:t>El evento Nexus Sprint review remplaza a la sprint review de cada equipo donde se va a presentar los resultados de lo trabajado a los  interesados clave y se va a discutir el progreso hacia el objetivo del producto para determinar adaptaciones futuras dependiendo de la retroalimentación obtenida por parte de los interesados aunque es posible que no se pueda mostrar todo el resultado.</a:t>
            </a:r>
            <a:endParaRPr/>
          </a:p>
        </p:txBody>
      </p:sp>
      <p:sp>
        <p:nvSpPr>
          <p:cNvPr id="260" name="Google Shape;260;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41300" lvl="0" marL="342900" rtl="0" algn="l">
              <a:lnSpc>
                <a:spcPct val="100000"/>
              </a:lnSpc>
              <a:spcBef>
                <a:spcPts val="0"/>
              </a:spcBef>
              <a:spcAft>
                <a:spcPts val="0"/>
              </a:spcAft>
              <a:buSzPts val="1600"/>
              <a:buNone/>
            </a:pPr>
            <a:r>
              <a:rPr lang="en-US"/>
              <a:t>La  Nexus Sprint Retrospective es la ceremonia que concluye el sprint de manera tal que su propósito es inspeccionar como fue el sprint en relación a individuos, equipos, interacciones y DoD con el fin de planificar formas de mejorar la calidad y la eficacia en Nexus que son complementadas por las retrospectivas de los equipos.</a:t>
            </a:r>
            <a:endParaRPr/>
          </a:p>
        </p:txBody>
      </p:sp>
      <p:sp>
        <p:nvSpPr>
          <p:cNvPr id="268" name="Google Shape;268;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7" name="Google Shape;277;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4" name="Google Shape;284;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a:t>Hay un solo Product Backlog que contiene una lista de lo que el Nexus y todos sus Scrum Teams necesitan para mejorar el producto. A escala, el Product Backlog debe entenderse en un nivel donde las dependencias se pueden detectar y minimizar. El Product Owner es responsable del Product Backlog, incluido su contenido, disponibilidad y ordenamiento. Compromiso: Objetivo del Producto El compromiso para el Product Backlog es el Objetivo del Producto. El Objetivo del Producto describe el estado futuro del producto y sirve como un objetivo a largo plazo para el Nexus.</a:t>
            </a:r>
            <a:endParaRPr/>
          </a:p>
          <a:p>
            <a:pPr indent="0" lvl="0" marL="0" rtl="0" algn="l">
              <a:lnSpc>
                <a:spcPct val="100000"/>
              </a:lnSpc>
              <a:spcBef>
                <a:spcPts val="0"/>
              </a:spcBef>
              <a:spcAft>
                <a:spcPts val="0"/>
              </a:spcAft>
              <a:buSzPts val="1100"/>
              <a:buNone/>
            </a:pPr>
            <a:r>
              <a:t/>
            </a:r>
            <a:endParaRPr/>
          </a:p>
        </p:txBody>
      </p:sp>
      <p:sp>
        <p:nvSpPr>
          <p:cNvPr id="291" name="Google Shape;291;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8" name="Google Shape;298;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2" name="Google Shape;16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5" name="Google Shape;305;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0040" lvl="0" marL="457200" rtl="0" algn="l">
              <a:lnSpc>
                <a:spcPct val="200000"/>
              </a:lnSpc>
              <a:spcBef>
                <a:spcPts val="0"/>
              </a:spcBef>
              <a:spcAft>
                <a:spcPts val="0"/>
              </a:spcAft>
              <a:buSzPts val="1440"/>
              <a:buChar char="●"/>
            </a:pPr>
            <a:r>
              <a:rPr lang="en-US">
                <a:solidFill>
                  <a:schemeClr val="dk1"/>
                </a:solidFill>
              </a:rPr>
              <a:t>Uno grupo  de scrum teams que trabaja en un único producto.</a:t>
            </a:r>
            <a:endParaRPr/>
          </a:p>
          <a:p>
            <a:pPr indent="-320040" lvl="0" marL="457200" rtl="0" algn="l">
              <a:lnSpc>
                <a:spcPct val="200000"/>
              </a:lnSpc>
              <a:spcBef>
                <a:spcPts val="0"/>
              </a:spcBef>
              <a:spcAft>
                <a:spcPts val="0"/>
              </a:spcAft>
              <a:buSzPts val="1440"/>
              <a:buChar char="●"/>
            </a:pPr>
            <a:r>
              <a:rPr lang="en-US">
                <a:solidFill>
                  <a:schemeClr val="dk1"/>
                </a:solidFill>
              </a:rPr>
              <a:t>un solo product backlog</a:t>
            </a:r>
            <a:endParaRPr/>
          </a:p>
          <a:p>
            <a:pPr indent="-320040" lvl="0" marL="457200" rtl="0" algn="l">
              <a:lnSpc>
                <a:spcPct val="200000"/>
              </a:lnSpc>
              <a:spcBef>
                <a:spcPts val="0"/>
              </a:spcBef>
              <a:spcAft>
                <a:spcPts val="0"/>
              </a:spcAft>
              <a:buSzPts val="1440"/>
              <a:buChar char="●"/>
            </a:pPr>
            <a:r>
              <a:rPr lang="en-US">
                <a:solidFill>
                  <a:schemeClr val="dk1"/>
                </a:solidFill>
              </a:rPr>
              <a:t>Un solo producto owner</a:t>
            </a:r>
            <a:endParaRPr>
              <a:solidFill>
                <a:schemeClr val="dk1"/>
              </a:solidFill>
            </a:endParaRPr>
          </a:p>
          <a:p>
            <a:pPr indent="-320040" lvl="0" marL="457200" rtl="0" algn="l">
              <a:lnSpc>
                <a:spcPct val="200000"/>
              </a:lnSpc>
              <a:spcBef>
                <a:spcPts val="0"/>
              </a:spcBef>
              <a:spcAft>
                <a:spcPts val="0"/>
              </a:spcAft>
              <a:buSzPts val="1440"/>
              <a:buChar char="●"/>
            </a:pPr>
            <a:r>
              <a:rPr lang="en-US">
                <a:solidFill>
                  <a:schemeClr val="dk1"/>
                </a:solidFill>
              </a:rPr>
              <a:t>Define responsabilidades, eventos y artefactos</a:t>
            </a:r>
            <a:endParaRPr/>
          </a:p>
          <a:p>
            <a:pPr indent="-320040" lvl="0" marL="457200" rtl="0" algn="l">
              <a:lnSpc>
                <a:spcPct val="200000"/>
              </a:lnSpc>
              <a:spcBef>
                <a:spcPts val="0"/>
              </a:spcBef>
              <a:spcAft>
                <a:spcPts val="0"/>
              </a:spcAft>
              <a:buSzPts val="1440"/>
              <a:buChar char="●"/>
            </a:pPr>
            <a:r>
              <a:rPr lang="en-US">
                <a:solidFill>
                  <a:schemeClr val="dk1"/>
                </a:solidFill>
              </a:rPr>
              <a:t>Tienen un único incremento</a:t>
            </a:r>
            <a:endParaRPr/>
          </a:p>
          <a:p>
            <a:pPr indent="0" lvl="0" marL="0" rtl="0" algn="l">
              <a:lnSpc>
                <a:spcPct val="100000"/>
              </a:lnSpc>
              <a:spcBef>
                <a:spcPts val="0"/>
              </a:spcBef>
              <a:spcAft>
                <a:spcPts val="0"/>
              </a:spcAft>
              <a:buSzPts val="1100"/>
              <a:buNone/>
            </a:pPr>
            <a:r>
              <a:t/>
            </a:r>
            <a:endParaRPr/>
          </a:p>
        </p:txBody>
      </p:sp>
      <p:sp>
        <p:nvSpPr>
          <p:cNvPr id="170" name="Google Shape;17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0040" lvl="0" marL="457200" rtl="0" algn="l">
              <a:lnSpc>
                <a:spcPct val="200000"/>
              </a:lnSpc>
              <a:spcBef>
                <a:spcPts val="0"/>
              </a:spcBef>
              <a:spcAft>
                <a:spcPts val="0"/>
              </a:spcAft>
              <a:buSzPts val="1440"/>
              <a:buChar char="●"/>
            </a:pPr>
            <a:r>
              <a:rPr lang="en-US"/>
              <a:t>Escalar un grupo de scrum</a:t>
            </a:r>
            <a:endParaRPr/>
          </a:p>
          <a:p>
            <a:pPr indent="-320040" lvl="0" marL="457200" rtl="0" algn="l">
              <a:lnSpc>
                <a:spcPct val="200000"/>
              </a:lnSpc>
              <a:spcBef>
                <a:spcPts val="0"/>
              </a:spcBef>
              <a:spcAft>
                <a:spcPts val="0"/>
              </a:spcAft>
              <a:buSzPts val="1440"/>
              <a:buChar char="●"/>
            </a:pPr>
            <a:r>
              <a:rPr lang="en-US"/>
              <a:t>entregar más valor que un equipo</a:t>
            </a:r>
            <a:endParaRPr/>
          </a:p>
          <a:p>
            <a:pPr indent="-320040" lvl="0" marL="457200" rtl="0" algn="l">
              <a:lnSpc>
                <a:spcPct val="200000"/>
              </a:lnSpc>
              <a:spcBef>
                <a:spcPts val="0"/>
              </a:spcBef>
              <a:spcAft>
                <a:spcPts val="0"/>
              </a:spcAft>
              <a:buSzPts val="1440"/>
              <a:buChar char="●"/>
            </a:pPr>
            <a:r>
              <a:rPr lang="en-US"/>
              <a:t>Preservar la autogestión y transparencia entre los equipos.</a:t>
            </a:r>
            <a:endParaRPr/>
          </a:p>
          <a:p>
            <a:pPr indent="-320040" lvl="0" marL="457200" rtl="0" algn="l">
              <a:lnSpc>
                <a:spcPct val="200000"/>
              </a:lnSpc>
              <a:spcBef>
                <a:spcPts val="0"/>
              </a:spcBef>
              <a:spcAft>
                <a:spcPts val="0"/>
              </a:spcAft>
              <a:buSzPts val="1440"/>
              <a:buChar char="●"/>
            </a:pPr>
            <a:r>
              <a:rPr lang="en-US"/>
              <a:t>Trabaja sobre las dependencias del producto y comunicación.</a:t>
            </a:r>
            <a:endParaRPr/>
          </a:p>
          <a:p>
            <a:pPr indent="0" lvl="0" marL="0" rtl="0" algn="l">
              <a:lnSpc>
                <a:spcPct val="100000"/>
              </a:lnSpc>
              <a:spcBef>
                <a:spcPts val="0"/>
              </a:spcBef>
              <a:spcAft>
                <a:spcPts val="0"/>
              </a:spcAft>
              <a:buSzPts val="1100"/>
              <a:buNone/>
            </a:pPr>
            <a:r>
              <a:t/>
            </a:r>
            <a:endParaRPr/>
          </a:p>
        </p:txBody>
      </p:sp>
      <p:sp>
        <p:nvSpPr>
          <p:cNvPr id="178" name="Google Shape;17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a:latin typeface="Calibri"/>
                <a:ea typeface="Calibri"/>
                <a:cs typeface="Calibri"/>
                <a:sym typeface="Calibri"/>
              </a:rPr>
              <a:t>Nexus se basa en Scrum mejorando los elementos fundamentales de Scrum de maneras que ayudan a resolver los desafíos de dependencia y colaboración del trabajo entre equipos. Nexus (ver Figura 1) revela un proceso empírico que refleja estrechamente Scrum.   Nexus extiende Scrum de la siguiente manera: ● Responsabilidades: el Nexus Integration Team se asegura de que el Nexus entregue un Integrated Increment útil y de valor al menos una vez en cada Sprint. El Nexus Integration Team está formado por el Product Owner, un Scrum Master y Miembros del Nexus Integration Team. ● Eventos: los eventos se agregan, colocan alrededor o reemplazan a los eventos Scrum regulares para aumentarlos. Según las modificaciones, sirven tanto para el esfuerzo general de todos los equipos Scrum en el Nexus como para cada equipo individual. Un Objetivo de Sprint Nexus es el objetivo del Sprint. ● Artefactos: todos los Scrum Teams usan el mismo y único Product Backlog. A medida que los elementos del Product Backlog se refinan y se preparan, ciertos indicadores de qué equipo probablemente hará el trabajo dentro de un Sprint se vuelven transparentes. Un Nexus Sprint Backlog existe para para ayudar con la transparencia durante el Sprint. El Integrated Increment representa la suma actual de todo el trabajo integrado completado por un Nexus. </a:t>
            </a:r>
            <a:endParaRPr/>
          </a:p>
          <a:p>
            <a:pPr indent="0" lvl="0" marL="0" rtl="0" algn="l">
              <a:lnSpc>
                <a:spcPct val="100000"/>
              </a:lnSpc>
              <a:spcBef>
                <a:spcPts val="0"/>
              </a:spcBef>
              <a:spcAft>
                <a:spcPts val="0"/>
              </a:spcAft>
              <a:buSzPts val="1100"/>
              <a:buNone/>
            </a:pPr>
            <a:r>
              <a:t/>
            </a:r>
            <a:endParaRPr/>
          </a:p>
        </p:txBody>
      </p:sp>
      <p:sp>
        <p:nvSpPr>
          <p:cNvPr id="185" name="Google Shape;18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25b3da9196_1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125b3da9196_1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latin typeface="Calibri"/>
                <a:ea typeface="Calibri"/>
                <a:cs typeface="Calibri"/>
                <a:sym typeface="Calibri"/>
              </a:rPr>
              <a:t>Un Nexus está formado por Scrum Teams que trabajan juntos hacia un Objetivo de Producto. El marco de trabajo de Scrum define tres conjuntos específicos de responsabilidades dentro de un Scrum Team: los Developers, el Product Owner y el Scrum Master. Estas responsabilidades se prescriben en la Guía de Scrum. En Nexus, se introduce una responsabilidad adicional, el Nexus Integration Team.</a:t>
            </a:r>
            <a:endParaRPr/>
          </a:p>
          <a:p>
            <a:pPr indent="0" lvl="0" marL="0" rtl="0" algn="l">
              <a:lnSpc>
                <a:spcPct val="100000"/>
              </a:lnSpc>
              <a:spcBef>
                <a:spcPts val="0"/>
              </a:spcBef>
              <a:spcAft>
                <a:spcPts val="0"/>
              </a:spcAft>
              <a:buSzPts val="1100"/>
              <a:buNone/>
            </a:pPr>
            <a:r>
              <a:rPr lang="en-US">
                <a:latin typeface="Calibri"/>
                <a:ea typeface="Calibri"/>
                <a:cs typeface="Calibri"/>
                <a:sym typeface="Calibri"/>
              </a:rPr>
              <a:t>El Nexus Integration Team es responsable de asegurar que se produzca un Integrated Increment (el trabajo combinado completado por un Nexus) al menos una vez en cada Sprint. Proporciona el enfoque que hace posible la responsabilidad de múltiples Scrum Teams de unirse para crear Incrementos valiosos y útiles, como se prescribe en Scrum. Mientras que los Scrum Teams abordan los problemas de integración dentro del Nexus, el Nexus Integration Team proporciona un punto focal de la integración para el Nexus. La integración incluye abordar las restricciones técnicas y no técnicas del equipo multifuncional que pueden impedir la capacidad de un Nexus para entregar constantemente un Integrated Increment. Debe utilizar la inteligencia de abajo hacia arriba desde dentro del Nexus para lograr la resolución. El Product Owner, un Scrum Master y miembros apropiados de los Scrum Teams pertenecen al Nexus Integration Team. Los miembros apropiados son las personas con las habilidades y conocimientos necesarios para ayudar a resolver los problemas que enfrenta el Nexus en cualquier momento. La composición del Nexus Integration Team puede cambiar con el tiempo para reflejar las necesidades actuales de un Nexus. Las actividades comunes que el Nexus Integration Team podría realizar incluyen acompañamiento, consultoría y advertencia manifiesta de dependencias y problemas entre equipos.</a:t>
            </a:r>
            <a:endParaRPr/>
          </a:p>
          <a:p>
            <a:pPr indent="0" lvl="0" marL="0" rtl="0" algn="l">
              <a:lnSpc>
                <a:spcPct val="100000"/>
              </a:lnSpc>
              <a:spcBef>
                <a:spcPts val="0"/>
              </a:spcBef>
              <a:spcAft>
                <a:spcPts val="0"/>
              </a:spcAft>
              <a:buSzPts val="1100"/>
              <a:buNone/>
            </a:pPr>
            <a:r>
              <a:rPr lang="en-US">
                <a:latin typeface="Calibri"/>
                <a:ea typeface="Calibri"/>
                <a:cs typeface="Calibri"/>
                <a:sym typeface="Calibri"/>
              </a:rPr>
              <a:t>El Nexus Integration Team es responsable de acompañar y guiar a los Scrum Teams para que estos adquieran, implementen y aprendan prácticas y herramientas que mejoren su capacidad de producir un Increment útil y de valor. La membresía en el Nexus Integration Team tiene precedencia sobre la membresía a un Scrum Team individual. Siempre y cuando se satisfaga su responsabilidad como Nexus Integration Team, pueden trabajar como miembros de equipo en sus respectivos Scrum Teams. Esta preferencia ayuda a garantizar que el trabajo para resolver los problemas que afectan a varios equipos tenga prioridad.</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a:t>un Nexus funciona con un solo Product Backlog y, como se describe en Scrum, un Product Backlog tiene un único Product Owner que tiene la última palabra sobre su contenido. El Product Owner es responsable de maximizar el valor del producto y el trabajo realizado e integrado por los Scrum Teams en un Nexus. El Product Owner también es responsable de la gestión eficaz del Product Backlog. La forma de hacer esto puede variar ampliamente entre organizaciones, Nexus, Scrum Teams e individuos.</a:t>
            </a:r>
            <a:endParaRPr/>
          </a:p>
          <a:p>
            <a:pPr indent="0" lvl="0" marL="0" rtl="0" algn="l">
              <a:lnSpc>
                <a:spcPct val="100000"/>
              </a:lnSpc>
              <a:spcBef>
                <a:spcPts val="0"/>
              </a:spcBef>
              <a:spcAft>
                <a:spcPts val="0"/>
              </a:spcAft>
              <a:buSzPts val="1100"/>
              <a:buNone/>
            </a:pPr>
            <a:r>
              <a:t/>
            </a:r>
            <a:endParaRPr/>
          </a:p>
        </p:txBody>
      </p:sp>
      <p:sp>
        <p:nvSpPr>
          <p:cNvPr id="201" name="Google Shape;201;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a:t>Un Scrum Master: el Scrum Master en el Nexus Integration Team es responsable de asegurar que el marco de trabajo Nexus se entienda y se promulgue como se describe en la Guía de Nexus. Este Scrum Master también puede ser un Scrum Master en uno o más de los Scrum Teams en el Nexus. </a:t>
            </a:r>
            <a:endParaRPr/>
          </a:p>
          <a:p>
            <a:pPr indent="0" lvl="0" marL="0" rtl="0" algn="l">
              <a:lnSpc>
                <a:spcPct val="100000"/>
              </a:lnSpc>
              <a:spcBef>
                <a:spcPts val="0"/>
              </a:spcBef>
              <a:spcAft>
                <a:spcPts val="0"/>
              </a:spcAft>
              <a:buSzPts val="1100"/>
              <a:buNone/>
            </a:pPr>
            <a:r>
              <a:t/>
            </a:r>
            <a:endParaRPr/>
          </a:p>
        </p:txBody>
      </p:sp>
      <p:sp>
        <p:nvSpPr>
          <p:cNvPr id="209" name="Google Shape;209;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a:t> el Nexus Integration Team a menudo está formado por miembros de los Scrum Teams que ayudan a los Scrum Teams a adoptar herramientas y prácticas que contribuyen a mejorar la capacidad de los Scrum Teams para entregar un Integrated Increment útil y de valor que cumple con la Definición de Terminado.</a:t>
            </a:r>
            <a:endParaRPr/>
          </a:p>
          <a:p>
            <a:pPr indent="0" lvl="0" marL="0" rtl="0" algn="l">
              <a:lnSpc>
                <a:spcPct val="100000"/>
              </a:lnSpc>
              <a:spcBef>
                <a:spcPts val="0"/>
              </a:spcBef>
              <a:spcAft>
                <a:spcPts val="0"/>
              </a:spcAft>
              <a:buSzPts val="1100"/>
              <a:buNone/>
            </a:pPr>
            <a:r>
              <a:t/>
            </a:r>
            <a:endParaRPr/>
          </a:p>
        </p:txBody>
      </p:sp>
      <p:sp>
        <p:nvSpPr>
          <p:cNvPr id="217" name="Google Shape;217;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7" name="Shape 17"/>
        <p:cNvGrpSpPr/>
        <p:nvPr/>
      </p:nvGrpSpPr>
      <p:grpSpPr>
        <a:xfrm>
          <a:off x="0" y="0"/>
          <a:ext cx="0" cy="0"/>
          <a:chOff x="0" y="0"/>
          <a:chExt cx="0" cy="0"/>
        </a:xfrm>
      </p:grpSpPr>
      <p:sp>
        <p:nvSpPr>
          <p:cNvPr id="18" name="Google Shape;18;p22"/>
          <p:cNvSpPr txBox="1"/>
          <p:nvPr>
            <p:ph type="ctrTitle"/>
          </p:nvPr>
        </p:nvSpPr>
        <p:spPr>
          <a:xfrm>
            <a:off x="1154955" y="1447800"/>
            <a:ext cx="8825658" cy="332958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2"/>
              </a:buClr>
              <a:buSzPts val="7200"/>
              <a:buFont typeface="Century Gothic"/>
              <a:buNone/>
              <a:defRPr sz="7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2"/>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1000"/>
              </a:spcBef>
              <a:spcAft>
                <a:spcPts val="0"/>
              </a:spcAft>
              <a:buSzPts val="1600"/>
              <a:buNone/>
              <a:defRPr cap="none">
                <a:solidFill>
                  <a:schemeClr val="accent1"/>
                </a:solidFill>
              </a:defRPr>
            </a:lvl1pPr>
            <a:lvl2pPr lvl="1" algn="ctr">
              <a:lnSpc>
                <a:spcPct val="100000"/>
              </a:lnSpc>
              <a:spcBef>
                <a:spcPts val="1000"/>
              </a:spcBef>
              <a:spcAft>
                <a:spcPts val="0"/>
              </a:spcAft>
              <a:buSzPts val="1440"/>
              <a:buNone/>
              <a:defRPr>
                <a:solidFill>
                  <a:schemeClr val="lt1"/>
                </a:solidFill>
              </a:defRPr>
            </a:lvl2pPr>
            <a:lvl3pPr lvl="2" algn="ctr">
              <a:lnSpc>
                <a:spcPct val="100000"/>
              </a:lnSpc>
              <a:spcBef>
                <a:spcPts val="1000"/>
              </a:spcBef>
              <a:spcAft>
                <a:spcPts val="0"/>
              </a:spcAft>
              <a:buSzPts val="1280"/>
              <a:buNone/>
              <a:defRPr>
                <a:solidFill>
                  <a:schemeClr val="lt1"/>
                </a:solidFill>
              </a:defRPr>
            </a:lvl3pPr>
            <a:lvl4pPr lvl="3" algn="ctr">
              <a:lnSpc>
                <a:spcPct val="100000"/>
              </a:lnSpc>
              <a:spcBef>
                <a:spcPts val="1000"/>
              </a:spcBef>
              <a:spcAft>
                <a:spcPts val="0"/>
              </a:spcAft>
              <a:buSzPts val="1120"/>
              <a:buNone/>
              <a:defRPr>
                <a:solidFill>
                  <a:schemeClr val="lt1"/>
                </a:solidFill>
              </a:defRPr>
            </a:lvl4pPr>
            <a:lvl5pPr lvl="4" algn="ctr">
              <a:lnSpc>
                <a:spcPct val="100000"/>
              </a:lnSpc>
              <a:spcBef>
                <a:spcPts val="1000"/>
              </a:spcBef>
              <a:spcAft>
                <a:spcPts val="0"/>
              </a:spcAft>
              <a:buSzPts val="1120"/>
              <a:buNone/>
              <a:defRPr>
                <a:solidFill>
                  <a:schemeClr val="lt1"/>
                </a:solidFill>
              </a:defRPr>
            </a:lvl5pPr>
            <a:lvl6pPr lvl="5" algn="ctr">
              <a:lnSpc>
                <a:spcPct val="100000"/>
              </a:lnSpc>
              <a:spcBef>
                <a:spcPts val="1000"/>
              </a:spcBef>
              <a:spcAft>
                <a:spcPts val="0"/>
              </a:spcAft>
              <a:buSzPts val="1120"/>
              <a:buNone/>
              <a:defRPr>
                <a:solidFill>
                  <a:schemeClr val="lt1"/>
                </a:solidFill>
              </a:defRPr>
            </a:lvl6pPr>
            <a:lvl7pPr lvl="6" algn="ctr">
              <a:lnSpc>
                <a:spcPct val="100000"/>
              </a:lnSpc>
              <a:spcBef>
                <a:spcPts val="1000"/>
              </a:spcBef>
              <a:spcAft>
                <a:spcPts val="0"/>
              </a:spcAft>
              <a:buSzPts val="1120"/>
              <a:buNone/>
              <a:defRPr>
                <a:solidFill>
                  <a:schemeClr val="lt1"/>
                </a:solidFill>
              </a:defRPr>
            </a:lvl7pPr>
            <a:lvl8pPr lvl="7" algn="ctr">
              <a:lnSpc>
                <a:spcPct val="100000"/>
              </a:lnSpc>
              <a:spcBef>
                <a:spcPts val="1000"/>
              </a:spcBef>
              <a:spcAft>
                <a:spcPts val="0"/>
              </a:spcAft>
              <a:buSzPts val="1120"/>
              <a:buNone/>
              <a:defRPr>
                <a:solidFill>
                  <a:schemeClr val="lt1"/>
                </a:solidFill>
              </a:defRPr>
            </a:lvl8pPr>
            <a:lvl9pPr lvl="8" algn="ctr">
              <a:lnSpc>
                <a:spcPct val="100000"/>
              </a:lnSpc>
              <a:spcBef>
                <a:spcPts val="1000"/>
              </a:spcBef>
              <a:spcAft>
                <a:spcPts val="0"/>
              </a:spcAft>
              <a:buSzPts val="1120"/>
              <a:buNone/>
              <a:defRPr>
                <a:solidFill>
                  <a:schemeClr val="lt1"/>
                </a:solidFill>
              </a:defRPr>
            </a:lvl9pPr>
          </a:lstStyle>
          <a:p/>
        </p:txBody>
      </p:sp>
      <p:sp>
        <p:nvSpPr>
          <p:cNvPr id="20" name="Google Shape;20;p2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2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2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panorámica con descripción">
  <p:cSld name="Imagen panorámica con descripción">
    <p:spTree>
      <p:nvGrpSpPr>
        <p:cNvPr id="74" name="Shape 74"/>
        <p:cNvGrpSpPr/>
        <p:nvPr/>
      </p:nvGrpSpPr>
      <p:grpSpPr>
        <a:xfrm>
          <a:off x="0" y="0"/>
          <a:ext cx="0" cy="0"/>
          <a:chOff x="0" y="0"/>
          <a:chExt cx="0" cy="0"/>
        </a:xfrm>
      </p:grpSpPr>
      <p:sp>
        <p:nvSpPr>
          <p:cNvPr id="75" name="Google Shape;75;p31"/>
          <p:cNvSpPr txBox="1"/>
          <p:nvPr>
            <p:ph type="title"/>
          </p:nvPr>
        </p:nvSpPr>
        <p:spPr>
          <a:xfrm>
            <a:off x="1154956" y="4800587"/>
            <a:ext cx="8825657"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2"/>
              </a:buClr>
              <a:buSzPts val="2400"/>
              <a:buFont typeface="Century Gothic"/>
              <a:buNone/>
              <a:defRPr b="0"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1"/>
          <p:cNvSpPr/>
          <p:nvPr>
            <p:ph idx="2" type="pic"/>
          </p:nvPr>
        </p:nvSpPr>
        <p:spPr>
          <a:xfrm>
            <a:off x="1154955" y="685800"/>
            <a:ext cx="8825658" cy="3640666"/>
          </a:xfrm>
          <a:prstGeom prst="roundRect">
            <a:avLst>
              <a:gd fmla="val 1858" name="adj"/>
            </a:avLst>
          </a:prstGeom>
          <a:noFill/>
          <a:ln>
            <a:noFill/>
          </a:ln>
          <a:effectLst>
            <a:outerShdw blurRad="50800" rotWithShape="0" algn="tl" dir="5400000" dist="50800">
              <a:srgbClr val="000000">
                <a:alpha val="42352"/>
              </a:srgbClr>
            </a:outerShdw>
          </a:effectLst>
        </p:spPr>
      </p:sp>
      <p:sp>
        <p:nvSpPr>
          <p:cNvPr id="77" name="Google Shape;77;p31"/>
          <p:cNvSpPr txBox="1"/>
          <p:nvPr>
            <p:ph idx="1" type="body"/>
          </p:nvPr>
        </p:nvSpPr>
        <p:spPr>
          <a:xfrm>
            <a:off x="1154956" y="5367325"/>
            <a:ext cx="8825656" cy="49371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960"/>
              <a:buNone/>
              <a:defRPr sz="12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78" name="Google Shape;78;p3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3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3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descripción">
  <p:cSld name="Título y descripción">
    <p:spTree>
      <p:nvGrpSpPr>
        <p:cNvPr id="81" name="Shape 81"/>
        <p:cNvGrpSpPr/>
        <p:nvPr/>
      </p:nvGrpSpPr>
      <p:grpSpPr>
        <a:xfrm>
          <a:off x="0" y="0"/>
          <a:ext cx="0" cy="0"/>
          <a:chOff x="0" y="0"/>
          <a:chExt cx="0" cy="0"/>
        </a:xfrm>
      </p:grpSpPr>
      <p:sp>
        <p:nvSpPr>
          <p:cNvPr id="82" name="Google Shape;82;p32"/>
          <p:cNvSpPr txBox="1"/>
          <p:nvPr>
            <p:ph type="title"/>
          </p:nvPr>
        </p:nvSpPr>
        <p:spPr>
          <a:xfrm>
            <a:off x="1154954" y="1447800"/>
            <a:ext cx="8825659" cy="1981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4800"/>
              <a:buFont typeface="Century Gothic"/>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32"/>
          <p:cNvSpPr txBox="1"/>
          <p:nvPr>
            <p:ph idx="1" type="body"/>
          </p:nvPr>
        </p:nvSpPr>
        <p:spPr>
          <a:xfrm>
            <a:off x="1154954" y="3657600"/>
            <a:ext cx="8825659" cy="23622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440"/>
              <a:buNone/>
              <a:defRPr sz="18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84" name="Google Shape;84;p3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3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3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 con descripción">
  <p:cSld name="Cita con descripción">
    <p:spTree>
      <p:nvGrpSpPr>
        <p:cNvPr id="87" name="Shape 87"/>
        <p:cNvGrpSpPr/>
        <p:nvPr/>
      </p:nvGrpSpPr>
      <p:grpSpPr>
        <a:xfrm>
          <a:off x="0" y="0"/>
          <a:ext cx="0" cy="0"/>
          <a:chOff x="0" y="0"/>
          <a:chExt cx="0" cy="0"/>
        </a:xfrm>
      </p:grpSpPr>
      <p:sp>
        <p:nvSpPr>
          <p:cNvPr id="88" name="Google Shape;88;p33"/>
          <p:cNvSpPr txBox="1"/>
          <p:nvPr>
            <p:ph type="title"/>
          </p:nvPr>
        </p:nvSpPr>
        <p:spPr>
          <a:xfrm>
            <a:off x="1574801" y="1447800"/>
            <a:ext cx="7999315" cy="2323374"/>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4800"/>
              <a:buFont typeface="Century Gothic"/>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33"/>
          <p:cNvSpPr txBox="1"/>
          <p:nvPr>
            <p:ph idx="1" type="body"/>
          </p:nvPr>
        </p:nvSpPr>
        <p:spPr>
          <a:xfrm>
            <a:off x="1930400" y="3771174"/>
            <a:ext cx="7279649" cy="34217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b="0" i="0" sz="1400" cap="small">
                <a:solidFill>
                  <a:schemeClr val="accent1"/>
                </a:solidFill>
                <a:latin typeface="Century Gothic"/>
                <a:ea typeface="Century Gothic"/>
                <a:cs typeface="Century Gothic"/>
                <a:sym typeface="Century Gothic"/>
              </a:defRPr>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90" name="Google Shape;90;p33"/>
          <p:cNvSpPr txBox="1"/>
          <p:nvPr>
            <p:ph idx="2" type="body"/>
          </p:nvPr>
        </p:nvSpPr>
        <p:spPr>
          <a:xfrm>
            <a:off x="1154954" y="4350657"/>
            <a:ext cx="8825659" cy="16764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440"/>
              <a:buNone/>
              <a:defRPr sz="18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91" name="Google Shape;91;p3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3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3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
        <p:nvSpPr>
          <p:cNvPr id="94" name="Google Shape;94;p33"/>
          <p:cNvSpPr txBox="1"/>
          <p:nvPr/>
        </p:nvSpPr>
        <p:spPr>
          <a:xfrm>
            <a:off x="898295" y="971253"/>
            <a:ext cx="801912" cy="196977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200"/>
              <a:buFont typeface="Arial"/>
              <a:buNone/>
            </a:pPr>
            <a:r>
              <a:rPr b="0" i="0" lang="en-US" sz="12200" u="none" cap="none" strike="noStrike">
                <a:solidFill>
                  <a:schemeClr val="accent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95" name="Google Shape;95;p33"/>
          <p:cNvSpPr txBox="1"/>
          <p:nvPr/>
        </p:nvSpPr>
        <p:spPr>
          <a:xfrm>
            <a:off x="9330490" y="2613787"/>
            <a:ext cx="801912" cy="196977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200"/>
              <a:buFont typeface="Arial"/>
              <a:buNone/>
            </a:pPr>
            <a:r>
              <a:rPr b="0" i="0" lang="en-US" sz="12200" u="none" cap="none" strike="noStrike">
                <a:solidFill>
                  <a:schemeClr val="accent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rjeta de nombre">
  <p:cSld name="Tarjeta de nombre">
    <p:spTree>
      <p:nvGrpSpPr>
        <p:cNvPr id="96" name="Shape 96"/>
        <p:cNvGrpSpPr/>
        <p:nvPr/>
      </p:nvGrpSpPr>
      <p:grpSpPr>
        <a:xfrm>
          <a:off x="0" y="0"/>
          <a:ext cx="0" cy="0"/>
          <a:chOff x="0" y="0"/>
          <a:chExt cx="0" cy="0"/>
        </a:xfrm>
      </p:grpSpPr>
      <p:sp>
        <p:nvSpPr>
          <p:cNvPr id="97" name="Google Shape;97;p34"/>
          <p:cNvSpPr txBox="1"/>
          <p:nvPr>
            <p:ph type="title"/>
          </p:nvPr>
        </p:nvSpPr>
        <p:spPr>
          <a:xfrm>
            <a:off x="1154954" y="3124201"/>
            <a:ext cx="8825660" cy="165318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2"/>
              </a:buClr>
              <a:buSzPts val="4000"/>
              <a:buFont typeface="Century Gothic"/>
              <a:buNone/>
              <a:defRPr b="0"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34"/>
          <p:cNvSpPr txBox="1"/>
          <p:nvPr>
            <p:ph idx="1" type="body"/>
          </p:nvPr>
        </p:nvSpPr>
        <p:spPr>
          <a:xfrm>
            <a:off x="1154954" y="4777381"/>
            <a:ext cx="8825659" cy="8604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600"/>
              <a:buNone/>
              <a:defRPr sz="2000" cap="none">
                <a:solidFill>
                  <a:schemeClr val="accent1"/>
                </a:solidFill>
              </a:defRPr>
            </a:lvl1pPr>
            <a:lvl2pPr indent="-228600" lvl="1" marL="914400" algn="l">
              <a:lnSpc>
                <a:spcPct val="100000"/>
              </a:lnSpc>
              <a:spcBef>
                <a:spcPts val="1000"/>
              </a:spcBef>
              <a:spcAft>
                <a:spcPts val="0"/>
              </a:spcAft>
              <a:buSzPts val="1440"/>
              <a:buNone/>
              <a:defRPr sz="1800">
                <a:solidFill>
                  <a:schemeClr val="lt1"/>
                </a:solidFill>
              </a:defRPr>
            </a:lvl2pPr>
            <a:lvl3pPr indent="-228600" lvl="2" marL="1371600" algn="l">
              <a:lnSpc>
                <a:spcPct val="100000"/>
              </a:lnSpc>
              <a:spcBef>
                <a:spcPts val="1000"/>
              </a:spcBef>
              <a:spcAft>
                <a:spcPts val="0"/>
              </a:spcAft>
              <a:buSzPts val="1280"/>
              <a:buNone/>
              <a:defRPr sz="1600">
                <a:solidFill>
                  <a:schemeClr val="lt1"/>
                </a:solidFill>
              </a:defRPr>
            </a:lvl3pPr>
            <a:lvl4pPr indent="-228600" lvl="3" marL="1828800" algn="l">
              <a:lnSpc>
                <a:spcPct val="100000"/>
              </a:lnSpc>
              <a:spcBef>
                <a:spcPts val="1000"/>
              </a:spcBef>
              <a:spcAft>
                <a:spcPts val="0"/>
              </a:spcAft>
              <a:buSzPts val="1120"/>
              <a:buNone/>
              <a:defRPr sz="1400">
                <a:solidFill>
                  <a:schemeClr val="lt1"/>
                </a:solidFill>
              </a:defRPr>
            </a:lvl4pPr>
            <a:lvl5pPr indent="-228600" lvl="4" marL="2286000" algn="l">
              <a:lnSpc>
                <a:spcPct val="100000"/>
              </a:lnSpc>
              <a:spcBef>
                <a:spcPts val="1000"/>
              </a:spcBef>
              <a:spcAft>
                <a:spcPts val="0"/>
              </a:spcAft>
              <a:buSzPts val="1120"/>
              <a:buNone/>
              <a:defRPr sz="1400">
                <a:solidFill>
                  <a:schemeClr val="lt1"/>
                </a:solidFill>
              </a:defRPr>
            </a:lvl5pPr>
            <a:lvl6pPr indent="-228600" lvl="5" marL="2743200" algn="l">
              <a:lnSpc>
                <a:spcPct val="100000"/>
              </a:lnSpc>
              <a:spcBef>
                <a:spcPts val="1000"/>
              </a:spcBef>
              <a:spcAft>
                <a:spcPts val="0"/>
              </a:spcAft>
              <a:buSzPts val="1120"/>
              <a:buNone/>
              <a:defRPr sz="1400">
                <a:solidFill>
                  <a:schemeClr val="lt1"/>
                </a:solidFill>
              </a:defRPr>
            </a:lvl6pPr>
            <a:lvl7pPr indent="-228600" lvl="6" marL="3200400" algn="l">
              <a:lnSpc>
                <a:spcPct val="100000"/>
              </a:lnSpc>
              <a:spcBef>
                <a:spcPts val="1000"/>
              </a:spcBef>
              <a:spcAft>
                <a:spcPts val="0"/>
              </a:spcAft>
              <a:buSzPts val="1120"/>
              <a:buNone/>
              <a:defRPr sz="1400">
                <a:solidFill>
                  <a:schemeClr val="lt1"/>
                </a:solidFill>
              </a:defRPr>
            </a:lvl7pPr>
            <a:lvl8pPr indent="-228600" lvl="7" marL="3657600" algn="l">
              <a:lnSpc>
                <a:spcPct val="100000"/>
              </a:lnSpc>
              <a:spcBef>
                <a:spcPts val="1000"/>
              </a:spcBef>
              <a:spcAft>
                <a:spcPts val="0"/>
              </a:spcAft>
              <a:buSzPts val="1120"/>
              <a:buNone/>
              <a:defRPr sz="1400">
                <a:solidFill>
                  <a:schemeClr val="lt1"/>
                </a:solidFill>
              </a:defRPr>
            </a:lvl8pPr>
            <a:lvl9pPr indent="-228600" lvl="8" marL="4114800" algn="l">
              <a:lnSpc>
                <a:spcPct val="100000"/>
              </a:lnSpc>
              <a:spcBef>
                <a:spcPts val="1000"/>
              </a:spcBef>
              <a:spcAft>
                <a:spcPts val="0"/>
              </a:spcAft>
              <a:buSzPts val="1120"/>
              <a:buNone/>
              <a:defRPr sz="1400">
                <a:solidFill>
                  <a:schemeClr val="lt1"/>
                </a:solidFill>
              </a:defRPr>
            </a:lvl9pPr>
          </a:lstStyle>
          <a:p/>
        </p:txBody>
      </p:sp>
      <p:sp>
        <p:nvSpPr>
          <p:cNvPr id="99" name="Google Shape;99;p3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3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3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a 3">
  <p:cSld name="Columna 3">
    <p:spTree>
      <p:nvGrpSpPr>
        <p:cNvPr id="102" name="Shape 102"/>
        <p:cNvGrpSpPr/>
        <p:nvPr/>
      </p:nvGrpSpPr>
      <p:grpSpPr>
        <a:xfrm>
          <a:off x="0" y="0"/>
          <a:ext cx="0" cy="0"/>
          <a:chOff x="0" y="0"/>
          <a:chExt cx="0" cy="0"/>
        </a:xfrm>
      </p:grpSpPr>
      <p:sp>
        <p:nvSpPr>
          <p:cNvPr id="103" name="Google Shape;103;p3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4200"/>
              <a:buFont typeface="Century Gothic"/>
              <a:buNone/>
              <a:defRPr sz="4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35"/>
          <p:cNvSpPr txBox="1"/>
          <p:nvPr>
            <p:ph idx="1" type="body"/>
          </p:nvPr>
        </p:nvSpPr>
        <p:spPr>
          <a:xfrm>
            <a:off x="632947" y="1981200"/>
            <a:ext cx="2946866"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chemeClr val="accent1"/>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105" name="Google Shape;105;p35"/>
          <p:cNvSpPr txBox="1"/>
          <p:nvPr>
            <p:ph idx="2" type="body"/>
          </p:nvPr>
        </p:nvSpPr>
        <p:spPr>
          <a:xfrm>
            <a:off x="652463" y="2667000"/>
            <a:ext cx="2927350" cy="358933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106" name="Google Shape;106;p35"/>
          <p:cNvSpPr txBox="1"/>
          <p:nvPr>
            <p:ph idx="3" type="body"/>
          </p:nvPr>
        </p:nvSpPr>
        <p:spPr>
          <a:xfrm>
            <a:off x="3883659" y="1981200"/>
            <a:ext cx="2936241"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chemeClr val="accent1"/>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107" name="Google Shape;107;p35"/>
          <p:cNvSpPr txBox="1"/>
          <p:nvPr>
            <p:ph idx="4" type="body"/>
          </p:nvPr>
        </p:nvSpPr>
        <p:spPr>
          <a:xfrm>
            <a:off x="3873106" y="2667000"/>
            <a:ext cx="2946794" cy="358933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108" name="Google Shape;108;p35"/>
          <p:cNvSpPr txBox="1"/>
          <p:nvPr>
            <p:ph idx="5" type="body"/>
          </p:nvPr>
        </p:nvSpPr>
        <p:spPr>
          <a:xfrm>
            <a:off x="7124700" y="1981200"/>
            <a:ext cx="2932113"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chemeClr val="accent1"/>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109" name="Google Shape;109;p35"/>
          <p:cNvSpPr txBox="1"/>
          <p:nvPr>
            <p:ph idx="6" type="body"/>
          </p:nvPr>
        </p:nvSpPr>
        <p:spPr>
          <a:xfrm>
            <a:off x="7124700" y="2667000"/>
            <a:ext cx="2932113" cy="358933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cxnSp>
        <p:nvCxnSpPr>
          <p:cNvPr id="110" name="Google Shape;110;p35"/>
          <p:cNvCxnSpPr/>
          <p:nvPr/>
        </p:nvCxnSpPr>
        <p:spPr>
          <a:xfrm>
            <a:off x="3726142" y="2133600"/>
            <a:ext cx="0" cy="3962400"/>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111" name="Google Shape;111;p35"/>
          <p:cNvCxnSpPr/>
          <p:nvPr/>
        </p:nvCxnSpPr>
        <p:spPr>
          <a:xfrm>
            <a:off x="6962227" y="2133600"/>
            <a:ext cx="0" cy="3966882"/>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112" name="Google Shape;112;p3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3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3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a de imagen 3">
  <p:cSld name="Columna de imagen 3">
    <p:spTree>
      <p:nvGrpSpPr>
        <p:cNvPr id="115" name="Shape 115"/>
        <p:cNvGrpSpPr/>
        <p:nvPr/>
      </p:nvGrpSpPr>
      <p:grpSpPr>
        <a:xfrm>
          <a:off x="0" y="0"/>
          <a:ext cx="0" cy="0"/>
          <a:chOff x="0" y="0"/>
          <a:chExt cx="0" cy="0"/>
        </a:xfrm>
      </p:grpSpPr>
      <p:sp>
        <p:nvSpPr>
          <p:cNvPr id="116" name="Google Shape;116;p3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4200"/>
              <a:buFont typeface="Century Gothic"/>
              <a:buNone/>
              <a:defRPr sz="4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36"/>
          <p:cNvSpPr txBox="1"/>
          <p:nvPr>
            <p:ph idx="1" type="body"/>
          </p:nvPr>
        </p:nvSpPr>
        <p:spPr>
          <a:xfrm>
            <a:off x="652463" y="4250949"/>
            <a:ext cx="2940050"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chemeClr val="accent1"/>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118" name="Google Shape;118;p36"/>
          <p:cNvSpPr/>
          <p:nvPr>
            <p:ph idx="2" type="pic"/>
          </p:nvPr>
        </p:nvSpPr>
        <p:spPr>
          <a:xfrm>
            <a:off x="652463" y="2209800"/>
            <a:ext cx="2940050" cy="1524000"/>
          </a:xfrm>
          <a:prstGeom prst="roundRect">
            <a:avLst>
              <a:gd fmla="val 1858" name="adj"/>
            </a:avLst>
          </a:prstGeom>
          <a:noFill/>
          <a:ln>
            <a:noFill/>
          </a:ln>
          <a:effectLst>
            <a:outerShdw blurRad="50800" rotWithShape="0" algn="tl" dir="5400000" dist="50800">
              <a:srgbClr val="000000">
                <a:alpha val="42352"/>
              </a:srgbClr>
            </a:outerShdw>
          </a:effectLst>
        </p:spPr>
      </p:sp>
      <p:sp>
        <p:nvSpPr>
          <p:cNvPr id="119" name="Google Shape;119;p36"/>
          <p:cNvSpPr txBox="1"/>
          <p:nvPr>
            <p:ph idx="3" type="body"/>
          </p:nvPr>
        </p:nvSpPr>
        <p:spPr>
          <a:xfrm>
            <a:off x="652463" y="4827211"/>
            <a:ext cx="2940050" cy="65918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120" name="Google Shape;120;p36"/>
          <p:cNvSpPr txBox="1"/>
          <p:nvPr>
            <p:ph idx="4" type="body"/>
          </p:nvPr>
        </p:nvSpPr>
        <p:spPr>
          <a:xfrm>
            <a:off x="3889375" y="4250949"/>
            <a:ext cx="2930525"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chemeClr val="accent1"/>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121" name="Google Shape;121;p36"/>
          <p:cNvSpPr/>
          <p:nvPr>
            <p:ph idx="5" type="pic"/>
          </p:nvPr>
        </p:nvSpPr>
        <p:spPr>
          <a:xfrm>
            <a:off x="3889374" y="2209800"/>
            <a:ext cx="2930525" cy="1524000"/>
          </a:xfrm>
          <a:prstGeom prst="roundRect">
            <a:avLst>
              <a:gd fmla="val 1858" name="adj"/>
            </a:avLst>
          </a:prstGeom>
          <a:noFill/>
          <a:ln>
            <a:noFill/>
          </a:ln>
          <a:effectLst>
            <a:outerShdw blurRad="50800" rotWithShape="0" algn="tl" dir="5400000" dist="50800">
              <a:srgbClr val="000000">
                <a:alpha val="42352"/>
              </a:srgbClr>
            </a:outerShdw>
          </a:effectLst>
        </p:spPr>
      </p:sp>
      <p:sp>
        <p:nvSpPr>
          <p:cNvPr id="122" name="Google Shape;122;p36"/>
          <p:cNvSpPr txBox="1"/>
          <p:nvPr>
            <p:ph idx="6" type="body"/>
          </p:nvPr>
        </p:nvSpPr>
        <p:spPr>
          <a:xfrm>
            <a:off x="3888022" y="4827210"/>
            <a:ext cx="2934406" cy="65918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123" name="Google Shape;123;p36"/>
          <p:cNvSpPr txBox="1"/>
          <p:nvPr>
            <p:ph idx="7" type="body"/>
          </p:nvPr>
        </p:nvSpPr>
        <p:spPr>
          <a:xfrm>
            <a:off x="7124700" y="4250949"/>
            <a:ext cx="2932113"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chemeClr val="accent1"/>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124" name="Google Shape;124;p36"/>
          <p:cNvSpPr/>
          <p:nvPr>
            <p:ph idx="8" type="pic"/>
          </p:nvPr>
        </p:nvSpPr>
        <p:spPr>
          <a:xfrm>
            <a:off x="7124699" y="2209800"/>
            <a:ext cx="2932113" cy="1524000"/>
          </a:xfrm>
          <a:prstGeom prst="roundRect">
            <a:avLst>
              <a:gd fmla="val 1858" name="adj"/>
            </a:avLst>
          </a:prstGeom>
          <a:noFill/>
          <a:ln>
            <a:noFill/>
          </a:ln>
          <a:effectLst>
            <a:outerShdw blurRad="50800" rotWithShape="0" algn="tl" dir="5400000" dist="50800">
              <a:srgbClr val="000000">
                <a:alpha val="42352"/>
              </a:srgbClr>
            </a:outerShdw>
          </a:effectLst>
        </p:spPr>
      </p:sp>
      <p:sp>
        <p:nvSpPr>
          <p:cNvPr id="125" name="Google Shape;125;p36"/>
          <p:cNvSpPr txBox="1"/>
          <p:nvPr>
            <p:ph idx="9" type="body"/>
          </p:nvPr>
        </p:nvSpPr>
        <p:spPr>
          <a:xfrm>
            <a:off x="7124575" y="4827208"/>
            <a:ext cx="2935997" cy="65918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cxnSp>
        <p:nvCxnSpPr>
          <p:cNvPr id="126" name="Google Shape;126;p36"/>
          <p:cNvCxnSpPr/>
          <p:nvPr/>
        </p:nvCxnSpPr>
        <p:spPr>
          <a:xfrm>
            <a:off x="3726142" y="2133600"/>
            <a:ext cx="0" cy="3962400"/>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127" name="Google Shape;127;p36"/>
          <p:cNvCxnSpPr/>
          <p:nvPr/>
        </p:nvCxnSpPr>
        <p:spPr>
          <a:xfrm>
            <a:off x="6962227" y="2133600"/>
            <a:ext cx="0" cy="3966882"/>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128" name="Google Shape;128;p3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3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3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31" name="Shape 131"/>
        <p:cNvGrpSpPr/>
        <p:nvPr/>
      </p:nvGrpSpPr>
      <p:grpSpPr>
        <a:xfrm>
          <a:off x="0" y="0"/>
          <a:ext cx="0" cy="0"/>
          <a:chOff x="0" y="0"/>
          <a:chExt cx="0" cy="0"/>
        </a:xfrm>
      </p:grpSpPr>
      <p:sp>
        <p:nvSpPr>
          <p:cNvPr id="132" name="Google Shape;132;p3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p37"/>
          <p:cNvSpPr txBox="1"/>
          <p:nvPr>
            <p:ph idx="1" type="body"/>
          </p:nvPr>
        </p:nvSpPr>
        <p:spPr>
          <a:xfrm rot="5400000">
            <a:off x="3478842" y="-322612"/>
            <a:ext cx="4195481" cy="8946541"/>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34" name="Google Shape;134;p3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3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3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37" name="Shape 137"/>
        <p:cNvGrpSpPr/>
        <p:nvPr/>
      </p:nvGrpSpPr>
      <p:grpSpPr>
        <a:xfrm>
          <a:off x="0" y="0"/>
          <a:ext cx="0" cy="0"/>
          <a:chOff x="0" y="0"/>
          <a:chExt cx="0" cy="0"/>
        </a:xfrm>
      </p:grpSpPr>
      <p:sp>
        <p:nvSpPr>
          <p:cNvPr id="138" name="Google Shape;138;p38"/>
          <p:cNvSpPr txBox="1"/>
          <p:nvPr>
            <p:ph type="title"/>
          </p:nvPr>
        </p:nvSpPr>
        <p:spPr>
          <a:xfrm rot="5400000">
            <a:off x="6267450" y="2466975"/>
            <a:ext cx="5826125" cy="17526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38"/>
          <p:cNvSpPr txBox="1"/>
          <p:nvPr>
            <p:ph idx="1" type="body"/>
          </p:nvPr>
        </p:nvSpPr>
        <p:spPr>
          <a:xfrm rot="5400000">
            <a:off x="1679576" y="-139699"/>
            <a:ext cx="5368924" cy="7423149"/>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40" name="Google Shape;140;p3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3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3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3" name="Shape 23"/>
        <p:cNvGrpSpPr/>
        <p:nvPr/>
      </p:nvGrpSpPr>
      <p:grpSpPr>
        <a:xfrm>
          <a:off x="0" y="0"/>
          <a:ext cx="0" cy="0"/>
          <a:chOff x="0" y="0"/>
          <a:chExt cx="0" cy="0"/>
        </a:xfrm>
      </p:grpSpPr>
      <p:sp>
        <p:nvSpPr>
          <p:cNvPr id="24" name="Google Shape;24;p2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3"/>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26" name="Google Shape;26;p2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2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2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9" name="Shape 29"/>
        <p:cNvGrpSpPr/>
        <p:nvPr/>
      </p:nvGrpSpPr>
      <p:grpSpPr>
        <a:xfrm>
          <a:off x="0" y="0"/>
          <a:ext cx="0" cy="0"/>
          <a:chOff x="0" y="0"/>
          <a:chExt cx="0" cy="0"/>
        </a:xfrm>
      </p:grpSpPr>
      <p:sp>
        <p:nvSpPr>
          <p:cNvPr id="30" name="Google Shape;30;p24"/>
          <p:cNvSpPr txBox="1"/>
          <p:nvPr>
            <p:ph type="title"/>
          </p:nvPr>
        </p:nvSpPr>
        <p:spPr>
          <a:xfrm>
            <a:off x="1154956" y="2861733"/>
            <a:ext cx="8825657" cy="1915647"/>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2"/>
              </a:buClr>
              <a:buSzPts val="4000"/>
              <a:buFont typeface="Century Gothic"/>
              <a:buNone/>
              <a:defRPr b="0"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4"/>
          <p:cNvSpPr txBox="1"/>
          <p:nvPr>
            <p:ph idx="1" type="body"/>
          </p:nvPr>
        </p:nvSpPr>
        <p:spPr>
          <a:xfrm>
            <a:off x="1154955" y="4777381"/>
            <a:ext cx="8825658" cy="8604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600"/>
              <a:buNone/>
              <a:defRPr sz="2000" cap="none">
                <a:solidFill>
                  <a:schemeClr val="accent1"/>
                </a:solidFill>
              </a:defRPr>
            </a:lvl1pPr>
            <a:lvl2pPr indent="-228600" lvl="1" marL="914400" algn="l">
              <a:lnSpc>
                <a:spcPct val="100000"/>
              </a:lnSpc>
              <a:spcBef>
                <a:spcPts val="1000"/>
              </a:spcBef>
              <a:spcAft>
                <a:spcPts val="0"/>
              </a:spcAft>
              <a:buSzPts val="1440"/>
              <a:buNone/>
              <a:defRPr sz="1800">
                <a:solidFill>
                  <a:schemeClr val="lt1"/>
                </a:solidFill>
              </a:defRPr>
            </a:lvl2pPr>
            <a:lvl3pPr indent="-228600" lvl="2" marL="1371600" algn="l">
              <a:lnSpc>
                <a:spcPct val="100000"/>
              </a:lnSpc>
              <a:spcBef>
                <a:spcPts val="1000"/>
              </a:spcBef>
              <a:spcAft>
                <a:spcPts val="0"/>
              </a:spcAft>
              <a:buSzPts val="1280"/>
              <a:buNone/>
              <a:defRPr sz="1600">
                <a:solidFill>
                  <a:schemeClr val="lt1"/>
                </a:solidFill>
              </a:defRPr>
            </a:lvl3pPr>
            <a:lvl4pPr indent="-228600" lvl="3" marL="1828800" algn="l">
              <a:lnSpc>
                <a:spcPct val="100000"/>
              </a:lnSpc>
              <a:spcBef>
                <a:spcPts val="1000"/>
              </a:spcBef>
              <a:spcAft>
                <a:spcPts val="0"/>
              </a:spcAft>
              <a:buSzPts val="1120"/>
              <a:buNone/>
              <a:defRPr sz="1400">
                <a:solidFill>
                  <a:schemeClr val="lt1"/>
                </a:solidFill>
              </a:defRPr>
            </a:lvl4pPr>
            <a:lvl5pPr indent="-228600" lvl="4" marL="2286000" algn="l">
              <a:lnSpc>
                <a:spcPct val="100000"/>
              </a:lnSpc>
              <a:spcBef>
                <a:spcPts val="1000"/>
              </a:spcBef>
              <a:spcAft>
                <a:spcPts val="0"/>
              </a:spcAft>
              <a:buSzPts val="1120"/>
              <a:buNone/>
              <a:defRPr sz="1400">
                <a:solidFill>
                  <a:schemeClr val="lt1"/>
                </a:solidFill>
              </a:defRPr>
            </a:lvl5pPr>
            <a:lvl6pPr indent="-228600" lvl="5" marL="2743200" algn="l">
              <a:lnSpc>
                <a:spcPct val="100000"/>
              </a:lnSpc>
              <a:spcBef>
                <a:spcPts val="1000"/>
              </a:spcBef>
              <a:spcAft>
                <a:spcPts val="0"/>
              </a:spcAft>
              <a:buSzPts val="1120"/>
              <a:buNone/>
              <a:defRPr sz="1400">
                <a:solidFill>
                  <a:schemeClr val="lt1"/>
                </a:solidFill>
              </a:defRPr>
            </a:lvl6pPr>
            <a:lvl7pPr indent="-228600" lvl="6" marL="3200400" algn="l">
              <a:lnSpc>
                <a:spcPct val="100000"/>
              </a:lnSpc>
              <a:spcBef>
                <a:spcPts val="1000"/>
              </a:spcBef>
              <a:spcAft>
                <a:spcPts val="0"/>
              </a:spcAft>
              <a:buSzPts val="1120"/>
              <a:buNone/>
              <a:defRPr sz="1400">
                <a:solidFill>
                  <a:schemeClr val="lt1"/>
                </a:solidFill>
              </a:defRPr>
            </a:lvl7pPr>
            <a:lvl8pPr indent="-228600" lvl="7" marL="3657600" algn="l">
              <a:lnSpc>
                <a:spcPct val="100000"/>
              </a:lnSpc>
              <a:spcBef>
                <a:spcPts val="1000"/>
              </a:spcBef>
              <a:spcAft>
                <a:spcPts val="0"/>
              </a:spcAft>
              <a:buSzPts val="1120"/>
              <a:buNone/>
              <a:defRPr sz="1400">
                <a:solidFill>
                  <a:schemeClr val="lt1"/>
                </a:solidFill>
              </a:defRPr>
            </a:lvl8pPr>
            <a:lvl9pPr indent="-228600" lvl="8" marL="4114800" algn="l">
              <a:lnSpc>
                <a:spcPct val="100000"/>
              </a:lnSpc>
              <a:spcBef>
                <a:spcPts val="1000"/>
              </a:spcBef>
              <a:spcAft>
                <a:spcPts val="0"/>
              </a:spcAft>
              <a:buSzPts val="1120"/>
              <a:buNone/>
              <a:defRPr sz="1400">
                <a:solidFill>
                  <a:schemeClr val="lt1"/>
                </a:solidFill>
              </a:defRPr>
            </a:lvl9pPr>
          </a:lstStyle>
          <a:p/>
        </p:txBody>
      </p:sp>
      <p:sp>
        <p:nvSpPr>
          <p:cNvPr id="32" name="Google Shape;32;p2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2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5" name="Shape 35"/>
        <p:cNvGrpSpPr/>
        <p:nvPr/>
      </p:nvGrpSpPr>
      <p:grpSpPr>
        <a:xfrm>
          <a:off x="0" y="0"/>
          <a:ext cx="0" cy="0"/>
          <a:chOff x="0" y="0"/>
          <a:chExt cx="0" cy="0"/>
        </a:xfrm>
      </p:grpSpPr>
      <p:sp>
        <p:nvSpPr>
          <p:cNvPr id="36" name="Google Shape;36;p2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25"/>
          <p:cNvSpPr txBox="1"/>
          <p:nvPr>
            <p:ph idx="1" type="body"/>
          </p:nvPr>
        </p:nvSpPr>
        <p:spPr>
          <a:xfrm>
            <a:off x="1103312" y="2060575"/>
            <a:ext cx="4396339" cy="4195763"/>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sz="1800"/>
            </a:lvl1pPr>
            <a:lvl2pPr indent="-309880" lvl="1" marL="914400" algn="l">
              <a:lnSpc>
                <a:spcPct val="100000"/>
              </a:lnSpc>
              <a:spcBef>
                <a:spcPts val="1000"/>
              </a:spcBef>
              <a:spcAft>
                <a:spcPts val="0"/>
              </a:spcAft>
              <a:buSzPts val="1280"/>
              <a:buChar char="►"/>
              <a:defRPr sz="1600"/>
            </a:lvl2pPr>
            <a:lvl3pPr indent="-299719" lvl="2" marL="1371600" algn="l">
              <a:lnSpc>
                <a:spcPct val="100000"/>
              </a:lnSpc>
              <a:spcBef>
                <a:spcPts val="1000"/>
              </a:spcBef>
              <a:spcAft>
                <a:spcPts val="0"/>
              </a:spcAft>
              <a:buSzPts val="1120"/>
              <a:buChar char="►"/>
              <a:defRPr sz="1400"/>
            </a:lvl3pPr>
            <a:lvl4pPr indent="-289560" lvl="3" marL="1828800" algn="l">
              <a:lnSpc>
                <a:spcPct val="100000"/>
              </a:lnSpc>
              <a:spcBef>
                <a:spcPts val="1000"/>
              </a:spcBef>
              <a:spcAft>
                <a:spcPts val="0"/>
              </a:spcAft>
              <a:buSzPts val="960"/>
              <a:buChar char="►"/>
              <a:defRPr sz="1200"/>
            </a:lvl4pPr>
            <a:lvl5pPr indent="-289560" lvl="4" marL="2286000" algn="l">
              <a:lnSpc>
                <a:spcPct val="100000"/>
              </a:lnSpc>
              <a:spcBef>
                <a:spcPts val="1000"/>
              </a:spcBef>
              <a:spcAft>
                <a:spcPts val="0"/>
              </a:spcAft>
              <a:buSzPts val="960"/>
              <a:buChar char="►"/>
              <a:defRPr sz="1200"/>
            </a:lvl5pPr>
            <a:lvl6pPr indent="-289560" lvl="5" marL="2743200" algn="l">
              <a:lnSpc>
                <a:spcPct val="100000"/>
              </a:lnSpc>
              <a:spcBef>
                <a:spcPts val="1000"/>
              </a:spcBef>
              <a:spcAft>
                <a:spcPts val="0"/>
              </a:spcAft>
              <a:buSzPts val="960"/>
              <a:buChar char="►"/>
              <a:defRPr sz="1200"/>
            </a:lvl6pPr>
            <a:lvl7pPr indent="-289560" lvl="6" marL="3200400" algn="l">
              <a:lnSpc>
                <a:spcPct val="100000"/>
              </a:lnSpc>
              <a:spcBef>
                <a:spcPts val="1000"/>
              </a:spcBef>
              <a:spcAft>
                <a:spcPts val="0"/>
              </a:spcAft>
              <a:buSzPts val="960"/>
              <a:buChar char="►"/>
              <a:defRPr sz="1200"/>
            </a:lvl7pPr>
            <a:lvl8pPr indent="-289559" lvl="7" marL="3657600" algn="l">
              <a:lnSpc>
                <a:spcPct val="100000"/>
              </a:lnSpc>
              <a:spcBef>
                <a:spcPts val="1000"/>
              </a:spcBef>
              <a:spcAft>
                <a:spcPts val="0"/>
              </a:spcAft>
              <a:buSzPts val="960"/>
              <a:buChar char="►"/>
              <a:defRPr sz="1200"/>
            </a:lvl8pPr>
            <a:lvl9pPr indent="-289559" lvl="8" marL="4114800" algn="l">
              <a:lnSpc>
                <a:spcPct val="100000"/>
              </a:lnSpc>
              <a:spcBef>
                <a:spcPts val="1000"/>
              </a:spcBef>
              <a:spcAft>
                <a:spcPts val="0"/>
              </a:spcAft>
              <a:buSzPts val="960"/>
              <a:buChar char="►"/>
              <a:defRPr sz="1200"/>
            </a:lvl9pPr>
          </a:lstStyle>
          <a:p/>
        </p:txBody>
      </p:sp>
      <p:sp>
        <p:nvSpPr>
          <p:cNvPr id="38" name="Google Shape;38;p25"/>
          <p:cNvSpPr txBox="1"/>
          <p:nvPr>
            <p:ph idx="2" type="body"/>
          </p:nvPr>
        </p:nvSpPr>
        <p:spPr>
          <a:xfrm>
            <a:off x="5654493" y="2056092"/>
            <a:ext cx="4396341" cy="4200245"/>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sz="1800"/>
            </a:lvl1pPr>
            <a:lvl2pPr indent="-309880" lvl="1" marL="914400" algn="l">
              <a:lnSpc>
                <a:spcPct val="100000"/>
              </a:lnSpc>
              <a:spcBef>
                <a:spcPts val="1000"/>
              </a:spcBef>
              <a:spcAft>
                <a:spcPts val="0"/>
              </a:spcAft>
              <a:buSzPts val="1280"/>
              <a:buChar char="►"/>
              <a:defRPr sz="1600"/>
            </a:lvl2pPr>
            <a:lvl3pPr indent="-299719" lvl="2" marL="1371600" algn="l">
              <a:lnSpc>
                <a:spcPct val="100000"/>
              </a:lnSpc>
              <a:spcBef>
                <a:spcPts val="1000"/>
              </a:spcBef>
              <a:spcAft>
                <a:spcPts val="0"/>
              </a:spcAft>
              <a:buSzPts val="1120"/>
              <a:buChar char="►"/>
              <a:defRPr sz="1400"/>
            </a:lvl3pPr>
            <a:lvl4pPr indent="-289560" lvl="3" marL="1828800" algn="l">
              <a:lnSpc>
                <a:spcPct val="100000"/>
              </a:lnSpc>
              <a:spcBef>
                <a:spcPts val="1000"/>
              </a:spcBef>
              <a:spcAft>
                <a:spcPts val="0"/>
              </a:spcAft>
              <a:buSzPts val="960"/>
              <a:buChar char="►"/>
              <a:defRPr sz="1200"/>
            </a:lvl4pPr>
            <a:lvl5pPr indent="-289560" lvl="4" marL="2286000" algn="l">
              <a:lnSpc>
                <a:spcPct val="100000"/>
              </a:lnSpc>
              <a:spcBef>
                <a:spcPts val="1000"/>
              </a:spcBef>
              <a:spcAft>
                <a:spcPts val="0"/>
              </a:spcAft>
              <a:buSzPts val="960"/>
              <a:buChar char="►"/>
              <a:defRPr sz="1200"/>
            </a:lvl5pPr>
            <a:lvl6pPr indent="-289560" lvl="5" marL="2743200" algn="l">
              <a:lnSpc>
                <a:spcPct val="100000"/>
              </a:lnSpc>
              <a:spcBef>
                <a:spcPts val="1000"/>
              </a:spcBef>
              <a:spcAft>
                <a:spcPts val="0"/>
              </a:spcAft>
              <a:buSzPts val="960"/>
              <a:buChar char="►"/>
              <a:defRPr sz="1200"/>
            </a:lvl6pPr>
            <a:lvl7pPr indent="-289560" lvl="6" marL="3200400" algn="l">
              <a:lnSpc>
                <a:spcPct val="100000"/>
              </a:lnSpc>
              <a:spcBef>
                <a:spcPts val="1000"/>
              </a:spcBef>
              <a:spcAft>
                <a:spcPts val="0"/>
              </a:spcAft>
              <a:buSzPts val="960"/>
              <a:buChar char="►"/>
              <a:defRPr sz="1200"/>
            </a:lvl7pPr>
            <a:lvl8pPr indent="-289559" lvl="7" marL="3657600" algn="l">
              <a:lnSpc>
                <a:spcPct val="100000"/>
              </a:lnSpc>
              <a:spcBef>
                <a:spcPts val="1000"/>
              </a:spcBef>
              <a:spcAft>
                <a:spcPts val="0"/>
              </a:spcAft>
              <a:buSzPts val="960"/>
              <a:buChar char="►"/>
              <a:defRPr sz="1200"/>
            </a:lvl8pPr>
            <a:lvl9pPr indent="-289559" lvl="8" marL="4114800" algn="l">
              <a:lnSpc>
                <a:spcPct val="100000"/>
              </a:lnSpc>
              <a:spcBef>
                <a:spcPts val="1000"/>
              </a:spcBef>
              <a:spcAft>
                <a:spcPts val="0"/>
              </a:spcAft>
              <a:buSzPts val="960"/>
              <a:buChar char="►"/>
              <a:defRPr sz="1200"/>
            </a:lvl9pPr>
          </a:lstStyle>
          <a:p/>
        </p:txBody>
      </p:sp>
      <p:sp>
        <p:nvSpPr>
          <p:cNvPr id="39" name="Google Shape;39;p2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2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2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2" name="Shape 42"/>
        <p:cNvGrpSpPr/>
        <p:nvPr/>
      </p:nvGrpSpPr>
      <p:grpSpPr>
        <a:xfrm>
          <a:off x="0" y="0"/>
          <a:ext cx="0" cy="0"/>
          <a:chOff x="0" y="0"/>
          <a:chExt cx="0" cy="0"/>
        </a:xfrm>
      </p:grpSpPr>
      <p:sp>
        <p:nvSpPr>
          <p:cNvPr id="43" name="Google Shape;43;p2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4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6"/>
          <p:cNvSpPr txBox="1"/>
          <p:nvPr>
            <p:ph idx="1" type="body"/>
          </p:nvPr>
        </p:nvSpPr>
        <p:spPr>
          <a:xfrm>
            <a:off x="1103313" y="1905000"/>
            <a:ext cx="4396338"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chemeClr val="accent1"/>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45" name="Google Shape;45;p26"/>
          <p:cNvSpPr txBox="1"/>
          <p:nvPr>
            <p:ph idx="2" type="body"/>
          </p:nvPr>
        </p:nvSpPr>
        <p:spPr>
          <a:xfrm>
            <a:off x="1103312"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sz="1800"/>
            </a:lvl1pPr>
            <a:lvl2pPr indent="-309880" lvl="1" marL="914400" algn="l">
              <a:lnSpc>
                <a:spcPct val="100000"/>
              </a:lnSpc>
              <a:spcBef>
                <a:spcPts val="1000"/>
              </a:spcBef>
              <a:spcAft>
                <a:spcPts val="0"/>
              </a:spcAft>
              <a:buSzPts val="1280"/>
              <a:buChar char="►"/>
              <a:defRPr sz="1600"/>
            </a:lvl2pPr>
            <a:lvl3pPr indent="-299719" lvl="2" marL="1371600" algn="l">
              <a:lnSpc>
                <a:spcPct val="100000"/>
              </a:lnSpc>
              <a:spcBef>
                <a:spcPts val="1000"/>
              </a:spcBef>
              <a:spcAft>
                <a:spcPts val="0"/>
              </a:spcAft>
              <a:buSzPts val="1120"/>
              <a:buChar char="►"/>
              <a:defRPr sz="1400"/>
            </a:lvl3pPr>
            <a:lvl4pPr indent="-289560" lvl="3" marL="1828800" algn="l">
              <a:lnSpc>
                <a:spcPct val="100000"/>
              </a:lnSpc>
              <a:spcBef>
                <a:spcPts val="1000"/>
              </a:spcBef>
              <a:spcAft>
                <a:spcPts val="0"/>
              </a:spcAft>
              <a:buSzPts val="960"/>
              <a:buChar char="►"/>
              <a:defRPr sz="1200"/>
            </a:lvl4pPr>
            <a:lvl5pPr indent="-289560" lvl="4" marL="2286000" algn="l">
              <a:lnSpc>
                <a:spcPct val="100000"/>
              </a:lnSpc>
              <a:spcBef>
                <a:spcPts val="1000"/>
              </a:spcBef>
              <a:spcAft>
                <a:spcPts val="0"/>
              </a:spcAft>
              <a:buSzPts val="960"/>
              <a:buChar char="►"/>
              <a:defRPr sz="1200"/>
            </a:lvl5pPr>
            <a:lvl6pPr indent="-289560" lvl="5" marL="2743200" algn="l">
              <a:lnSpc>
                <a:spcPct val="100000"/>
              </a:lnSpc>
              <a:spcBef>
                <a:spcPts val="1000"/>
              </a:spcBef>
              <a:spcAft>
                <a:spcPts val="0"/>
              </a:spcAft>
              <a:buSzPts val="960"/>
              <a:buChar char="►"/>
              <a:defRPr sz="1200"/>
            </a:lvl6pPr>
            <a:lvl7pPr indent="-289560" lvl="6" marL="3200400" algn="l">
              <a:lnSpc>
                <a:spcPct val="100000"/>
              </a:lnSpc>
              <a:spcBef>
                <a:spcPts val="1000"/>
              </a:spcBef>
              <a:spcAft>
                <a:spcPts val="0"/>
              </a:spcAft>
              <a:buSzPts val="960"/>
              <a:buChar char="►"/>
              <a:defRPr sz="1200"/>
            </a:lvl7pPr>
            <a:lvl8pPr indent="-289559" lvl="7" marL="3657600" algn="l">
              <a:lnSpc>
                <a:spcPct val="100000"/>
              </a:lnSpc>
              <a:spcBef>
                <a:spcPts val="1000"/>
              </a:spcBef>
              <a:spcAft>
                <a:spcPts val="0"/>
              </a:spcAft>
              <a:buSzPts val="960"/>
              <a:buChar char="►"/>
              <a:defRPr sz="1200"/>
            </a:lvl8pPr>
            <a:lvl9pPr indent="-289559" lvl="8" marL="4114800" algn="l">
              <a:lnSpc>
                <a:spcPct val="100000"/>
              </a:lnSpc>
              <a:spcBef>
                <a:spcPts val="1000"/>
              </a:spcBef>
              <a:spcAft>
                <a:spcPts val="0"/>
              </a:spcAft>
              <a:buSzPts val="960"/>
              <a:buChar char="►"/>
              <a:defRPr sz="1200"/>
            </a:lvl9pPr>
          </a:lstStyle>
          <a:p/>
        </p:txBody>
      </p:sp>
      <p:sp>
        <p:nvSpPr>
          <p:cNvPr id="46" name="Google Shape;46;p26"/>
          <p:cNvSpPr txBox="1"/>
          <p:nvPr>
            <p:ph idx="3" type="body"/>
          </p:nvPr>
        </p:nvSpPr>
        <p:spPr>
          <a:xfrm>
            <a:off x="5654495" y="1905000"/>
            <a:ext cx="4396339"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chemeClr val="accent1"/>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47" name="Google Shape;47;p26"/>
          <p:cNvSpPr txBox="1"/>
          <p:nvPr>
            <p:ph idx="4" type="body"/>
          </p:nvPr>
        </p:nvSpPr>
        <p:spPr>
          <a:xfrm>
            <a:off x="5654495"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sz="1800"/>
            </a:lvl1pPr>
            <a:lvl2pPr indent="-309880" lvl="1" marL="914400" algn="l">
              <a:lnSpc>
                <a:spcPct val="100000"/>
              </a:lnSpc>
              <a:spcBef>
                <a:spcPts val="1000"/>
              </a:spcBef>
              <a:spcAft>
                <a:spcPts val="0"/>
              </a:spcAft>
              <a:buSzPts val="1280"/>
              <a:buChar char="►"/>
              <a:defRPr sz="1600"/>
            </a:lvl2pPr>
            <a:lvl3pPr indent="-299719" lvl="2" marL="1371600" algn="l">
              <a:lnSpc>
                <a:spcPct val="100000"/>
              </a:lnSpc>
              <a:spcBef>
                <a:spcPts val="1000"/>
              </a:spcBef>
              <a:spcAft>
                <a:spcPts val="0"/>
              </a:spcAft>
              <a:buSzPts val="1120"/>
              <a:buChar char="►"/>
              <a:defRPr sz="1400"/>
            </a:lvl3pPr>
            <a:lvl4pPr indent="-289560" lvl="3" marL="1828800" algn="l">
              <a:lnSpc>
                <a:spcPct val="100000"/>
              </a:lnSpc>
              <a:spcBef>
                <a:spcPts val="1000"/>
              </a:spcBef>
              <a:spcAft>
                <a:spcPts val="0"/>
              </a:spcAft>
              <a:buSzPts val="960"/>
              <a:buChar char="►"/>
              <a:defRPr sz="1200"/>
            </a:lvl4pPr>
            <a:lvl5pPr indent="-289560" lvl="4" marL="2286000" algn="l">
              <a:lnSpc>
                <a:spcPct val="100000"/>
              </a:lnSpc>
              <a:spcBef>
                <a:spcPts val="1000"/>
              </a:spcBef>
              <a:spcAft>
                <a:spcPts val="0"/>
              </a:spcAft>
              <a:buSzPts val="960"/>
              <a:buChar char="►"/>
              <a:defRPr sz="1200"/>
            </a:lvl5pPr>
            <a:lvl6pPr indent="-289560" lvl="5" marL="2743200" algn="l">
              <a:lnSpc>
                <a:spcPct val="100000"/>
              </a:lnSpc>
              <a:spcBef>
                <a:spcPts val="1000"/>
              </a:spcBef>
              <a:spcAft>
                <a:spcPts val="0"/>
              </a:spcAft>
              <a:buSzPts val="960"/>
              <a:buChar char="►"/>
              <a:defRPr sz="1200"/>
            </a:lvl6pPr>
            <a:lvl7pPr indent="-289560" lvl="6" marL="3200400" algn="l">
              <a:lnSpc>
                <a:spcPct val="100000"/>
              </a:lnSpc>
              <a:spcBef>
                <a:spcPts val="1000"/>
              </a:spcBef>
              <a:spcAft>
                <a:spcPts val="0"/>
              </a:spcAft>
              <a:buSzPts val="960"/>
              <a:buChar char="►"/>
              <a:defRPr sz="1200"/>
            </a:lvl7pPr>
            <a:lvl8pPr indent="-289559" lvl="7" marL="3657600" algn="l">
              <a:lnSpc>
                <a:spcPct val="100000"/>
              </a:lnSpc>
              <a:spcBef>
                <a:spcPts val="1000"/>
              </a:spcBef>
              <a:spcAft>
                <a:spcPts val="0"/>
              </a:spcAft>
              <a:buSzPts val="960"/>
              <a:buChar char="►"/>
              <a:defRPr sz="1200"/>
            </a:lvl8pPr>
            <a:lvl9pPr indent="-289559" lvl="8" marL="4114800" algn="l">
              <a:lnSpc>
                <a:spcPct val="100000"/>
              </a:lnSpc>
              <a:spcBef>
                <a:spcPts val="1000"/>
              </a:spcBef>
              <a:spcAft>
                <a:spcPts val="0"/>
              </a:spcAft>
              <a:buSzPts val="960"/>
              <a:buChar char="►"/>
              <a:defRPr sz="1200"/>
            </a:lvl9pPr>
          </a:lstStyle>
          <a:p/>
        </p:txBody>
      </p:sp>
      <p:sp>
        <p:nvSpPr>
          <p:cNvPr id="48" name="Google Shape;48;p2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2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51" name="Shape 51"/>
        <p:cNvGrpSpPr/>
        <p:nvPr/>
      </p:nvGrpSpPr>
      <p:grpSpPr>
        <a:xfrm>
          <a:off x="0" y="0"/>
          <a:ext cx="0" cy="0"/>
          <a:chOff x="0" y="0"/>
          <a:chExt cx="0" cy="0"/>
        </a:xfrm>
      </p:grpSpPr>
      <p:sp>
        <p:nvSpPr>
          <p:cNvPr id="52" name="Google Shape;52;p2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 name="Shape 56"/>
        <p:cNvGrpSpPr/>
        <p:nvPr/>
      </p:nvGrpSpPr>
      <p:grpSpPr>
        <a:xfrm>
          <a:off x="0" y="0"/>
          <a:ext cx="0" cy="0"/>
          <a:chOff x="0" y="0"/>
          <a:chExt cx="0" cy="0"/>
        </a:xfrm>
      </p:grpSpPr>
      <p:sp>
        <p:nvSpPr>
          <p:cNvPr id="57" name="Google Shape;57;p2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60" name="Shape 60"/>
        <p:cNvGrpSpPr/>
        <p:nvPr/>
      </p:nvGrpSpPr>
      <p:grpSpPr>
        <a:xfrm>
          <a:off x="0" y="0"/>
          <a:ext cx="0" cy="0"/>
          <a:chOff x="0" y="0"/>
          <a:chExt cx="0" cy="0"/>
        </a:xfrm>
      </p:grpSpPr>
      <p:sp>
        <p:nvSpPr>
          <p:cNvPr id="61" name="Google Shape;61;p29"/>
          <p:cNvSpPr txBox="1"/>
          <p:nvPr>
            <p:ph type="title"/>
          </p:nvPr>
        </p:nvSpPr>
        <p:spPr>
          <a:xfrm>
            <a:off x="1154954" y="1447800"/>
            <a:ext cx="3401064" cy="14478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2"/>
              </a:buClr>
              <a:buSzPts val="2400"/>
              <a:buFont typeface="Century Gothic"/>
              <a:buNone/>
              <a:defRPr b="0"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29"/>
          <p:cNvSpPr txBox="1"/>
          <p:nvPr>
            <p:ph idx="1" type="body"/>
          </p:nvPr>
        </p:nvSpPr>
        <p:spPr>
          <a:xfrm>
            <a:off x="4784616" y="1447800"/>
            <a:ext cx="5195997" cy="4572000"/>
          </a:xfrm>
          <a:prstGeom prst="rect">
            <a:avLst/>
          </a:prstGeom>
          <a:noFill/>
          <a:ln>
            <a:noFill/>
          </a:ln>
        </p:spPr>
        <p:txBody>
          <a:bodyPr anchorCtr="0" anchor="ctr" bIns="45700" lIns="91425" spcFirstLastPara="1" rIns="91425" wrap="square" tIns="45700">
            <a:normAutofit/>
          </a:bodyPr>
          <a:lstStyle>
            <a:lvl1pPr indent="-330200" lvl="0" marL="457200" algn="l">
              <a:lnSpc>
                <a:spcPct val="100000"/>
              </a:lnSpc>
              <a:spcBef>
                <a:spcPts val="1000"/>
              </a:spcBef>
              <a:spcAft>
                <a:spcPts val="0"/>
              </a:spcAft>
              <a:buSzPts val="1600"/>
              <a:buChar char="►"/>
              <a:defRPr sz="2000"/>
            </a:lvl1pPr>
            <a:lvl2pPr indent="-320040" lvl="1" marL="914400" algn="l">
              <a:lnSpc>
                <a:spcPct val="100000"/>
              </a:lnSpc>
              <a:spcBef>
                <a:spcPts val="1000"/>
              </a:spcBef>
              <a:spcAft>
                <a:spcPts val="0"/>
              </a:spcAft>
              <a:buSzPts val="1440"/>
              <a:buChar char="►"/>
              <a:defRPr sz="1800"/>
            </a:lvl2pPr>
            <a:lvl3pPr indent="-309880" lvl="2" marL="1371600" algn="l">
              <a:lnSpc>
                <a:spcPct val="100000"/>
              </a:lnSpc>
              <a:spcBef>
                <a:spcPts val="1000"/>
              </a:spcBef>
              <a:spcAft>
                <a:spcPts val="0"/>
              </a:spcAft>
              <a:buSzPts val="1280"/>
              <a:buChar char="►"/>
              <a:defRPr sz="1600"/>
            </a:lvl3pPr>
            <a:lvl4pPr indent="-299719" lvl="3" marL="1828800" algn="l">
              <a:lnSpc>
                <a:spcPct val="100000"/>
              </a:lnSpc>
              <a:spcBef>
                <a:spcPts val="1000"/>
              </a:spcBef>
              <a:spcAft>
                <a:spcPts val="0"/>
              </a:spcAft>
              <a:buSzPts val="1120"/>
              <a:buChar char="►"/>
              <a:defRPr sz="1400"/>
            </a:lvl4pPr>
            <a:lvl5pPr indent="-299720" lvl="4" marL="2286000" algn="l">
              <a:lnSpc>
                <a:spcPct val="100000"/>
              </a:lnSpc>
              <a:spcBef>
                <a:spcPts val="1000"/>
              </a:spcBef>
              <a:spcAft>
                <a:spcPts val="0"/>
              </a:spcAft>
              <a:buSzPts val="1120"/>
              <a:buChar char="►"/>
              <a:defRPr sz="1400"/>
            </a:lvl5pPr>
            <a:lvl6pPr indent="-299720" lvl="5" marL="2743200" algn="l">
              <a:lnSpc>
                <a:spcPct val="100000"/>
              </a:lnSpc>
              <a:spcBef>
                <a:spcPts val="1000"/>
              </a:spcBef>
              <a:spcAft>
                <a:spcPts val="0"/>
              </a:spcAft>
              <a:buSzPts val="1120"/>
              <a:buChar char="►"/>
              <a:defRPr sz="1400"/>
            </a:lvl6pPr>
            <a:lvl7pPr indent="-299720" lvl="6" marL="3200400" algn="l">
              <a:lnSpc>
                <a:spcPct val="100000"/>
              </a:lnSpc>
              <a:spcBef>
                <a:spcPts val="1000"/>
              </a:spcBef>
              <a:spcAft>
                <a:spcPts val="0"/>
              </a:spcAft>
              <a:buSzPts val="1120"/>
              <a:buChar char="►"/>
              <a:defRPr sz="1400"/>
            </a:lvl7pPr>
            <a:lvl8pPr indent="-299720" lvl="7" marL="3657600" algn="l">
              <a:lnSpc>
                <a:spcPct val="100000"/>
              </a:lnSpc>
              <a:spcBef>
                <a:spcPts val="1000"/>
              </a:spcBef>
              <a:spcAft>
                <a:spcPts val="0"/>
              </a:spcAft>
              <a:buSzPts val="1120"/>
              <a:buChar char="►"/>
              <a:defRPr sz="1400"/>
            </a:lvl8pPr>
            <a:lvl9pPr indent="-299720" lvl="8" marL="4114800" algn="l">
              <a:lnSpc>
                <a:spcPct val="100000"/>
              </a:lnSpc>
              <a:spcBef>
                <a:spcPts val="1000"/>
              </a:spcBef>
              <a:spcAft>
                <a:spcPts val="0"/>
              </a:spcAft>
              <a:buSzPts val="1120"/>
              <a:buChar char="►"/>
              <a:defRPr sz="1400"/>
            </a:lvl9pPr>
          </a:lstStyle>
          <a:p/>
        </p:txBody>
      </p:sp>
      <p:sp>
        <p:nvSpPr>
          <p:cNvPr id="63" name="Google Shape;63;p29"/>
          <p:cNvSpPr txBox="1"/>
          <p:nvPr>
            <p:ph idx="2" type="body"/>
          </p:nvPr>
        </p:nvSpPr>
        <p:spPr>
          <a:xfrm>
            <a:off x="1154954" y="3129280"/>
            <a:ext cx="3401063" cy="289559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64" name="Google Shape;64;p2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2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7" name="Shape 67"/>
        <p:cNvGrpSpPr/>
        <p:nvPr/>
      </p:nvGrpSpPr>
      <p:grpSpPr>
        <a:xfrm>
          <a:off x="0" y="0"/>
          <a:ext cx="0" cy="0"/>
          <a:chOff x="0" y="0"/>
          <a:chExt cx="0" cy="0"/>
        </a:xfrm>
      </p:grpSpPr>
      <p:sp>
        <p:nvSpPr>
          <p:cNvPr id="68" name="Google Shape;68;p30"/>
          <p:cNvSpPr txBox="1"/>
          <p:nvPr>
            <p:ph type="title"/>
          </p:nvPr>
        </p:nvSpPr>
        <p:spPr>
          <a:xfrm>
            <a:off x="1153907" y="1854192"/>
            <a:ext cx="5092906" cy="157480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2"/>
              </a:buClr>
              <a:buSzPts val="3600"/>
              <a:buFont typeface="Century Gothic"/>
              <a:buNone/>
              <a:defRPr b="0"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30"/>
          <p:cNvSpPr/>
          <p:nvPr>
            <p:ph idx="2" type="pic"/>
          </p:nvPr>
        </p:nvSpPr>
        <p:spPr>
          <a:xfrm>
            <a:off x="6949546" y="1143000"/>
            <a:ext cx="3200400" cy="4572000"/>
          </a:xfrm>
          <a:prstGeom prst="roundRect">
            <a:avLst>
              <a:gd fmla="val 1858" name="adj"/>
            </a:avLst>
          </a:prstGeom>
          <a:noFill/>
          <a:ln>
            <a:noFill/>
          </a:ln>
          <a:effectLst>
            <a:outerShdw blurRad="50800" rotWithShape="0" algn="tl" dir="5400000" dist="50800">
              <a:srgbClr val="000000">
                <a:alpha val="42352"/>
              </a:srgbClr>
            </a:outerShdw>
          </a:effectLst>
        </p:spPr>
      </p:sp>
      <p:sp>
        <p:nvSpPr>
          <p:cNvPr id="70" name="Google Shape;70;p30"/>
          <p:cNvSpPr txBox="1"/>
          <p:nvPr>
            <p:ph idx="1" type="body"/>
          </p:nvPr>
        </p:nvSpPr>
        <p:spPr>
          <a:xfrm>
            <a:off x="1154954" y="3657600"/>
            <a:ext cx="5084979" cy="13716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71" name="Google Shape;71;p3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3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3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5.xml"/><Relationship Id="rId11" Type="http://schemas.openxmlformats.org/officeDocument/2006/relationships/slideLayout" Target="../slideLayouts/slideLayout6.xml"/><Relationship Id="rId22" Type="http://schemas.openxmlformats.org/officeDocument/2006/relationships/slideLayout" Target="../slideLayouts/slideLayout17.xml"/><Relationship Id="rId10" Type="http://schemas.openxmlformats.org/officeDocument/2006/relationships/slideLayout" Target="../slideLayouts/slideLayout5.xml"/><Relationship Id="rId21" Type="http://schemas.openxmlformats.org/officeDocument/2006/relationships/slideLayout" Target="../slideLayouts/slideLayout16.xml"/><Relationship Id="rId13" Type="http://schemas.openxmlformats.org/officeDocument/2006/relationships/slideLayout" Target="../slideLayouts/slideLayout8.xml"/><Relationship Id="rId12" Type="http://schemas.openxmlformats.org/officeDocument/2006/relationships/slideLayout" Target="../slideLayouts/slideLayout7.xml"/><Relationship Id="rId23" Type="http://schemas.openxmlformats.org/officeDocument/2006/relationships/theme" Target="../theme/theme1.xml"/><Relationship Id="rId1" Type="http://schemas.openxmlformats.org/officeDocument/2006/relationships/image" Target="../media/image24.png"/><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19.png"/><Relationship Id="rId9" Type="http://schemas.openxmlformats.org/officeDocument/2006/relationships/slideLayout" Target="../slideLayouts/slideLayout4.xml"/><Relationship Id="rId15" Type="http://schemas.openxmlformats.org/officeDocument/2006/relationships/slideLayout" Target="../slideLayouts/slideLayout10.xml"/><Relationship Id="rId14" Type="http://schemas.openxmlformats.org/officeDocument/2006/relationships/slideLayout" Target="../slideLayouts/slideLayout9.xml"/><Relationship Id="rId17" Type="http://schemas.openxmlformats.org/officeDocument/2006/relationships/slideLayout" Target="../slideLayouts/slideLayout12.xml"/><Relationship Id="rId16" Type="http://schemas.openxmlformats.org/officeDocument/2006/relationships/slideLayout" Target="../slideLayouts/slideLayout11.xml"/><Relationship Id="rId5" Type="http://schemas.openxmlformats.org/officeDocument/2006/relationships/image" Target="../media/image1.png"/><Relationship Id="rId19" Type="http://schemas.openxmlformats.org/officeDocument/2006/relationships/slideLayout" Target="../slideLayouts/slideLayout14.xml"/><Relationship Id="rId6" Type="http://schemas.openxmlformats.org/officeDocument/2006/relationships/slideLayout" Target="../slideLayouts/slideLayout1.xml"/><Relationship Id="rId18" Type="http://schemas.openxmlformats.org/officeDocument/2006/relationships/slideLayout" Target="../slideLayouts/slideLayout13.xml"/><Relationship Id="rId7" Type="http://schemas.openxmlformats.org/officeDocument/2006/relationships/slideLayout" Target="../slideLayouts/slideLayout2.xml"/><Relationship Id="rId8"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pic>
        <p:nvPicPr>
          <p:cNvPr id="6" name="Google Shape;6;p21"/>
          <p:cNvPicPr preferRelativeResize="0"/>
          <p:nvPr/>
        </p:nvPicPr>
        <p:blipFill rotWithShape="1">
          <a:blip r:embed="rId2">
            <a:alphaModFix/>
          </a:blip>
          <a:srcRect b="0" l="3613" r="0" t="0"/>
          <a:stretch/>
        </p:blipFill>
        <p:spPr>
          <a:xfrm>
            <a:off x="0" y="2669685"/>
            <a:ext cx="4037012" cy="4188315"/>
          </a:xfrm>
          <a:prstGeom prst="rect">
            <a:avLst/>
          </a:prstGeom>
          <a:noFill/>
          <a:ln>
            <a:noFill/>
          </a:ln>
        </p:spPr>
      </p:pic>
      <p:pic>
        <p:nvPicPr>
          <p:cNvPr id="7" name="Google Shape;7;p21"/>
          <p:cNvPicPr preferRelativeResize="0"/>
          <p:nvPr/>
        </p:nvPicPr>
        <p:blipFill rotWithShape="1">
          <a:blip r:embed="rId3">
            <a:alphaModFix/>
          </a:blip>
          <a:srcRect b="0" l="35640" r="0" t="0"/>
          <a:stretch/>
        </p:blipFill>
        <p:spPr>
          <a:xfrm>
            <a:off x="0" y="2892347"/>
            <a:ext cx="1522412" cy="2365453"/>
          </a:xfrm>
          <a:prstGeom prst="rect">
            <a:avLst/>
          </a:prstGeom>
          <a:noFill/>
          <a:ln>
            <a:noFill/>
          </a:ln>
        </p:spPr>
      </p:pic>
      <p:sp>
        <p:nvSpPr>
          <p:cNvPr id="8" name="Google Shape;8;p21"/>
          <p:cNvSpPr/>
          <p:nvPr/>
        </p:nvSpPr>
        <p:spPr>
          <a:xfrm>
            <a:off x="8609012" y="1676400"/>
            <a:ext cx="2819400" cy="2819400"/>
          </a:xfrm>
          <a:prstGeom prst="ellipse">
            <a:avLst/>
          </a:prstGeom>
          <a:gradFill>
            <a:gsLst>
              <a:gs pos="0">
                <a:srgbClr val="78C4F1">
                  <a:alpha val="6274"/>
                </a:srgbClr>
              </a:gs>
              <a:gs pos="36000">
                <a:srgbClr val="78C4F1">
                  <a:alpha val="5490"/>
                </a:srgbClr>
              </a:gs>
              <a:gs pos="69000">
                <a:srgbClr val="78C4F1">
                  <a:alpha val="0"/>
                </a:srgbClr>
              </a:gs>
              <a:gs pos="100000">
                <a:srgbClr val="78C4F1">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 name="Google Shape;9;p21"/>
          <p:cNvPicPr preferRelativeResize="0"/>
          <p:nvPr/>
        </p:nvPicPr>
        <p:blipFill rotWithShape="1">
          <a:blip r:embed="rId4">
            <a:alphaModFix/>
          </a:blip>
          <a:srcRect b="0" l="0" r="0" t="28812"/>
          <a:stretch/>
        </p:blipFill>
        <p:spPr>
          <a:xfrm>
            <a:off x="7999412" y="0"/>
            <a:ext cx="1603387" cy="1141407"/>
          </a:xfrm>
          <a:prstGeom prst="rect">
            <a:avLst/>
          </a:prstGeom>
          <a:noFill/>
          <a:ln>
            <a:noFill/>
          </a:ln>
        </p:spPr>
      </p:pic>
      <p:pic>
        <p:nvPicPr>
          <p:cNvPr id="10" name="Google Shape;10;p21"/>
          <p:cNvPicPr preferRelativeResize="0"/>
          <p:nvPr/>
        </p:nvPicPr>
        <p:blipFill rotWithShape="1">
          <a:blip r:embed="rId5">
            <a:alphaModFix/>
          </a:blip>
          <a:srcRect b="23320" l="0" r="0" t="0"/>
          <a:stretch/>
        </p:blipFill>
        <p:spPr>
          <a:xfrm>
            <a:off x="8609012" y="6096000"/>
            <a:ext cx="993734" cy="762000"/>
          </a:xfrm>
          <a:prstGeom prst="rect">
            <a:avLst/>
          </a:prstGeom>
          <a:noFill/>
          <a:ln>
            <a:noFill/>
          </a:ln>
        </p:spPr>
      </p:pic>
      <p:sp>
        <p:nvSpPr>
          <p:cNvPr id="11" name="Google Shape;11;p2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31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9pPr>
          </a:lstStyle>
          <a:p/>
        </p:txBody>
      </p:sp>
      <p:sp>
        <p:nvSpPr>
          <p:cNvPr id="13" name="Google Shape;13;p21"/>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30200" lvl="0" marL="457200" marR="0" rtl="0" algn="l">
              <a:lnSpc>
                <a:spcPct val="100000"/>
              </a:lnSpc>
              <a:spcBef>
                <a:spcPts val="1000"/>
              </a:spcBef>
              <a:spcAft>
                <a:spcPts val="0"/>
              </a:spcAft>
              <a:buClr>
                <a:schemeClr val="accent1"/>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320040" lvl="1" marL="914400" marR="0" rtl="0" algn="l">
              <a:lnSpc>
                <a:spcPct val="100000"/>
              </a:lnSpc>
              <a:spcBef>
                <a:spcPts val="1000"/>
              </a:spcBef>
              <a:spcAft>
                <a:spcPts val="0"/>
              </a:spcAft>
              <a:buClr>
                <a:schemeClr val="accent1"/>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309880" lvl="2" marL="1371600" marR="0" rtl="0" algn="l">
              <a:lnSpc>
                <a:spcPct val="100000"/>
              </a:lnSpc>
              <a:spcBef>
                <a:spcPts val="1000"/>
              </a:spcBef>
              <a:spcAft>
                <a:spcPts val="0"/>
              </a:spcAft>
              <a:buClr>
                <a:schemeClr val="accent1"/>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299719" lvl="3" marL="1828800" marR="0" rtl="0" algn="l">
              <a:lnSpc>
                <a:spcPct val="100000"/>
              </a:lnSpc>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299720" lvl="4" marL="2286000" marR="0" rtl="0" algn="l">
              <a:lnSpc>
                <a:spcPct val="100000"/>
              </a:lnSpc>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299720" lvl="5" marL="2743200" marR="0" rtl="0" algn="l">
              <a:lnSpc>
                <a:spcPct val="100000"/>
              </a:lnSpc>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299720" lvl="6" marL="3200400" marR="0" rtl="0" algn="l">
              <a:lnSpc>
                <a:spcPct val="100000"/>
              </a:lnSpc>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299720" lvl="7" marL="3657600" marR="0" rtl="0" algn="l">
              <a:lnSpc>
                <a:spcPct val="100000"/>
              </a:lnSpc>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299720" lvl="8" marL="4114800" marR="0" rtl="0" algn="l">
              <a:lnSpc>
                <a:spcPct val="100000"/>
              </a:lnSpc>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4" name="Google Shape;14;p2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1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9pPr>
          </a:lstStyle>
          <a:p/>
        </p:txBody>
      </p:sp>
      <p:sp>
        <p:nvSpPr>
          <p:cNvPr id="15" name="Google Shape;15;p2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1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9pPr>
          </a:lstStyle>
          <a:p/>
        </p:txBody>
      </p:sp>
      <p:sp>
        <p:nvSpPr>
          <p:cNvPr id="16" name="Google Shape;16;p2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 id="2147483661" r:id="rId18"/>
    <p:sldLayoutId id="2147483662" r:id="rId19"/>
    <p:sldLayoutId id="2147483663" r:id="rId20"/>
    <p:sldLayoutId id="2147483664" r:id="rId21"/>
    <p:sldLayoutId id="2147483665"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6.png"/><Relationship Id="rId9" Type="http://schemas.openxmlformats.org/officeDocument/2006/relationships/image" Target="../media/image15.png"/><Relationship Id="rId5" Type="http://schemas.openxmlformats.org/officeDocument/2006/relationships/image" Target="../media/image3.png"/><Relationship Id="rId6" Type="http://schemas.openxmlformats.org/officeDocument/2006/relationships/image" Target="../media/image8.png"/><Relationship Id="rId7" Type="http://schemas.openxmlformats.org/officeDocument/2006/relationships/image" Target="../media/image5.png"/><Relationship Id="rId8" Type="http://schemas.openxmlformats.org/officeDocument/2006/relationships/image" Target="../media/image2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jpg"/><Relationship Id="rId4" Type="http://schemas.openxmlformats.org/officeDocument/2006/relationships/image" Target="../media/image2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3.jpg"/><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7.jpg"/><Relationship Id="rId4" Type="http://schemas.openxmlformats.org/officeDocument/2006/relationships/image" Target="../media/image1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6" name="Shape 146"/>
        <p:cNvGrpSpPr/>
        <p:nvPr/>
      </p:nvGrpSpPr>
      <p:grpSpPr>
        <a:xfrm>
          <a:off x="0" y="0"/>
          <a:ext cx="0" cy="0"/>
          <a:chOff x="0" y="0"/>
          <a:chExt cx="0" cy="0"/>
        </a:xfrm>
      </p:grpSpPr>
      <p:pic>
        <p:nvPicPr>
          <p:cNvPr id="147" name="Google Shape;147;p1"/>
          <p:cNvPicPr preferRelativeResize="0"/>
          <p:nvPr/>
        </p:nvPicPr>
        <p:blipFill rotWithShape="1">
          <a:blip r:embed="rId4">
            <a:alphaModFix/>
          </a:blip>
          <a:srcRect b="0" l="3613" r="0" t="0"/>
          <a:stretch/>
        </p:blipFill>
        <p:spPr>
          <a:xfrm>
            <a:off x="0" y="2669685"/>
            <a:ext cx="4037012" cy="4188315"/>
          </a:xfrm>
          <a:prstGeom prst="rect">
            <a:avLst/>
          </a:prstGeom>
          <a:noFill/>
          <a:ln>
            <a:noFill/>
          </a:ln>
        </p:spPr>
      </p:pic>
      <p:pic>
        <p:nvPicPr>
          <p:cNvPr id="148" name="Google Shape;148;p1"/>
          <p:cNvPicPr preferRelativeResize="0"/>
          <p:nvPr/>
        </p:nvPicPr>
        <p:blipFill rotWithShape="1">
          <a:blip r:embed="rId5">
            <a:alphaModFix/>
          </a:blip>
          <a:srcRect b="0" l="35640" r="0" t="0"/>
          <a:stretch/>
        </p:blipFill>
        <p:spPr>
          <a:xfrm>
            <a:off x="0" y="2892347"/>
            <a:ext cx="1522412" cy="2365453"/>
          </a:xfrm>
          <a:prstGeom prst="rect">
            <a:avLst/>
          </a:prstGeom>
          <a:noFill/>
          <a:ln>
            <a:noFill/>
          </a:ln>
        </p:spPr>
      </p:pic>
      <p:sp>
        <p:nvSpPr>
          <p:cNvPr id="149" name="Google Shape;149;p1"/>
          <p:cNvSpPr/>
          <p:nvPr/>
        </p:nvSpPr>
        <p:spPr>
          <a:xfrm>
            <a:off x="8609012" y="1676400"/>
            <a:ext cx="2819400" cy="2819400"/>
          </a:xfrm>
          <a:prstGeom prst="ellipse">
            <a:avLst/>
          </a:prstGeom>
          <a:gradFill>
            <a:gsLst>
              <a:gs pos="0">
                <a:srgbClr val="78C4F1">
                  <a:alpha val="6274"/>
                </a:srgbClr>
              </a:gs>
              <a:gs pos="36000">
                <a:srgbClr val="78C4F1">
                  <a:alpha val="5490"/>
                </a:srgbClr>
              </a:gs>
              <a:gs pos="69000">
                <a:srgbClr val="78C4F1">
                  <a:alpha val="0"/>
                </a:srgbClr>
              </a:gs>
              <a:gs pos="100000">
                <a:srgbClr val="78C4F1">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0" name="Google Shape;150;p1"/>
          <p:cNvPicPr preferRelativeResize="0"/>
          <p:nvPr/>
        </p:nvPicPr>
        <p:blipFill rotWithShape="1">
          <a:blip r:embed="rId6">
            <a:alphaModFix/>
          </a:blip>
          <a:srcRect b="0" l="0" r="0" t="28812"/>
          <a:stretch/>
        </p:blipFill>
        <p:spPr>
          <a:xfrm>
            <a:off x="7999412" y="0"/>
            <a:ext cx="1603387" cy="1141407"/>
          </a:xfrm>
          <a:prstGeom prst="rect">
            <a:avLst/>
          </a:prstGeom>
          <a:noFill/>
          <a:ln>
            <a:noFill/>
          </a:ln>
        </p:spPr>
      </p:pic>
      <p:pic>
        <p:nvPicPr>
          <p:cNvPr id="151" name="Google Shape;151;p1"/>
          <p:cNvPicPr preferRelativeResize="0"/>
          <p:nvPr/>
        </p:nvPicPr>
        <p:blipFill rotWithShape="1">
          <a:blip r:embed="rId7">
            <a:alphaModFix/>
          </a:blip>
          <a:srcRect b="23320" l="0" r="0" t="0"/>
          <a:stretch/>
        </p:blipFill>
        <p:spPr>
          <a:xfrm>
            <a:off x="8609012" y="6096000"/>
            <a:ext cx="993734" cy="762000"/>
          </a:xfrm>
          <a:prstGeom prst="rect">
            <a:avLst/>
          </a:prstGeom>
          <a:noFill/>
          <a:ln>
            <a:noFill/>
          </a:ln>
        </p:spPr>
      </p:pic>
      <p:sp>
        <p:nvSpPr>
          <p:cNvPr id="152" name="Google Shape;152;p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31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
          <p:cNvSpPr/>
          <p:nvPr/>
        </p:nvSpPr>
        <p:spPr>
          <a:xfrm>
            <a:off x="1" y="0"/>
            <a:ext cx="12192000" cy="6858000"/>
          </a:xfrm>
          <a:prstGeom prst="rect">
            <a:avLst/>
          </a:prstGeom>
          <a:blipFill rotWithShape="1">
            <a:blip r:embed="rId8">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154" name="Google Shape;154;p1"/>
          <p:cNvSpPr txBox="1"/>
          <p:nvPr>
            <p:ph type="ctrTitle"/>
          </p:nvPr>
        </p:nvSpPr>
        <p:spPr>
          <a:xfrm>
            <a:off x="653143" y="1542714"/>
            <a:ext cx="11538856" cy="1886286"/>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Century Gothic"/>
              <a:buNone/>
            </a:pPr>
            <a:r>
              <a:rPr b="1" lang="en-US" sz="3900" u="sng">
                <a:solidFill>
                  <a:schemeClr val="dk1"/>
                </a:solidFill>
              </a:rPr>
              <a:t>Catedra:</a:t>
            </a:r>
            <a:br>
              <a:rPr lang="en-US" sz="3900" u="sng">
                <a:solidFill>
                  <a:schemeClr val="dk1"/>
                </a:solidFill>
              </a:rPr>
            </a:br>
            <a:r>
              <a:rPr lang="en-US" sz="3900">
                <a:solidFill>
                  <a:schemeClr val="dk1"/>
                </a:solidFill>
              </a:rPr>
              <a:t>Ingeniería de Software</a:t>
            </a:r>
            <a:br>
              <a:rPr lang="en-US" sz="3900">
                <a:solidFill>
                  <a:schemeClr val="dk1"/>
                </a:solidFill>
              </a:rPr>
            </a:br>
            <a:r>
              <a:rPr b="1" lang="en-US" sz="2800" u="sng">
                <a:solidFill>
                  <a:schemeClr val="dk1"/>
                </a:solidFill>
              </a:rPr>
              <a:t>Tema</a:t>
            </a:r>
            <a:r>
              <a:rPr lang="en-US" sz="2800">
                <a:solidFill>
                  <a:schemeClr val="dk1"/>
                </a:solidFill>
              </a:rPr>
              <a:t>: Nexus</a:t>
            </a:r>
            <a:br>
              <a:rPr lang="en-US" sz="3900">
                <a:solidFill>
                  <a:schemeClr val="dk1"/>
                </a:solidFill>
              </a:rPr>
            </a:br>
            <a:r>
              <a:rPr b="1" lang="en-US" sz="2400" u="sng">
                <a:solidFill>
                  <a:schemeClr val="dk1"/>
                </a:solidFill>
              </a:rPr>
              <a:t>Grupo 7</a:t>
            </a:r>
            <a:br>
              <a:rPr b="1" lang="en-US" sz="4000" u="sng">
                <a:solidFill>
                  <a:schemeClr val="dk1"/>
                </a:solidFill>
              </a:rPr>
            </a:br>
            <a:br>
              <a:rPr lang="en-US" sz="3900">
                <a:solidFill>
                  <a:schemeClr val="dk1"/>
                </a:solidFill>
              </a:rPr>
            </a:br>
            <a:endParaRPr sz="3900">
              <a:solidFill>
                <a:schemeClr val="dk1"/>
              </a:solidFill>
            </a:endParaRPr>
          </a:p>
        </p:txBody>
      </p:sp>
      <p:sp>
        <p:nvSpPr>
          <p:cNvPr id="155" name="Google Shape;155;p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31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
          <p:cNvSpPr txBox="1"/>
          <p:nvPr>
            <p:ph idx="1" type="subTitle"/>
          </p:nvPr>
        </p:nvSpPr>
        <p:spPr>
          <a:xfrm>
            <a:off x="6096000" y="3669366"/>
            <a:ext cx="6096000" cy="3188634"/>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SzPts val="1600"/>
              <a:buFont typeface="Noto Sans Symbols"/>
              <a:buChar char="►"/>
            </a:pPr>
            <a:r>
              <a:rPr b="1" lang="en-US">
                <a:solidFill>
                  <a:schemeClr val="dk1"/>
                </a:solidFill>
              </a:rPr>
              <a:t>INTEGRANTES:</a:t>
            </a:r>
            <a:endParaRPr>
              <a:solidFill>
                <a:schemeClr val="dk1"/>
              </a:solidFill>
            </a:endParaRPr>
          </a:p>
          <a:p>
            <a:pPr indent="0" lvl="0" marL="0" rtl="0" algn="l">
              <a:lnSpc>
                <a:spcPct val="90000"/>
              </a:lnSpc>
              <a:spcBef>
                <a:spcPts val="1000"/>
              </a:spcBef>
              <a:spcAft>
                <a:spcPts val="0"/>
              </a:spcAft>
              <a:buSzPts val="1600"/>
              <a:buFont typeface="Noto Sans Symbols"/>
              <a:buChar char="►"/>
            </a:pPr>
            <a:r>
              <a:rPr lang="en-US">
                <a:solidFill>
                  <a:schemeClr val="dk1"/>
                </a:solidFill>
              </a:rPr>
              <a:t>76251 - BORQUEZ FRANCO</a:t>
            </a:r>
            <a:endParaRPr>
              <a:solidFill>
                <a:schemeClr val="dk1"/>
              </a:solidFill>
            </a:endParaRPr>
          </a:p>
          <a:p>
            <a:pPr indent="0" lvl="0" marL="0" rtl="0" algn="l">
              <a:lnSpc>
                <a:spcPct val="90000"/>
              </a:lnSpc>
              <a:spcBef>
                <a:spcPts val="1000"/>
              </a:spcBef>
              <a:spcAft>
                <a:spcPts val="0"/>
              </a:spcAft>
              <a:buSzPts val="1600"/>
              <a:buFont typeface="Noto Sans Symbols"/>
              <a:buChar char="►"/>
            </a:pPr>
            <a:r>
              <a:rPr lang="en-US">
                <a:solidFill>
                  <a:schemeClr val="dk1"/>
                </a:solidFill>
              </a:rPr>
              <a:t>79833 – ALONSO LEANDRO</a:t>
            </a:r>
            <a:endParaRPr>
              <a:solidFill>
                <a:schemeClr val="dk1"/>
              </a:solidFill>
            </a:endParaRPr>
          </a:p>
          <a:p>
            <a:pPr indent="0" lvl="0" marL="0" rtl="0" algn="l">
              <a:lnSpc>
                <a:spcPct val="90000"/>
              </a:lnSpc>
              <a:spcBef>
                <a:spcPts val="1000"/>
              </a:spcBef>
              <a:spcAft>
                <a:spcPts val="0"/>
              </a:spcAft>
              <a:buSzPts val="1600"/>
              <a:buFont typeface="Noto Sans Symbols"/>
              <a:buChar char="►"/>
            </a:pPr>
            <a:r>
              <a:rPr lang="en-US">
                <a:solidFill>
                  <a:schemeClr val="dk1"/>
                </a:solidFill>
              </a:rPr>
              <a:t>55177 - SOLTERMAN FEDERICO</a:t>
            </a:r>
            <a:endParaRPr>
              <a:solidFill>
                <a:schemeClr val="dk1"/>
              </a:solidFill>
            </a:endParaRPr>
          </a:p>
          <a:p>
            <a:pPr indent="0" lvl="0" marL="0" rtl="0" algn="l">
              <a:lnSpc>
                <a:spcPct val="90000"/>
              </a:lnSpc>
              <a:spcBef>
                <a:spcPts val="1000"/>
              </a:spcBef>
              <a:spcAft>
                <a:spcPts val="0"/>
              </a:spcAft>
              <a:buSzPts val="1600"/>
              <a:buFont typeface="Noto Sans Symbols"/>
              <a:buChar char="►"/>
            </a:pPr>
            <a:r>
              <a:rPr lang="en-US">
                <a:solidFill>
                  <a:schemeClr val="dk1"/>
                </a:solidFill>
              </a:rPr>
              <a:t>57572 - AMADO MARCO</a:t>
            </a:r>
            <a:endParaRPr>
              <a:solidFill>
                <a:schemeClr val="dk1"/>
              </a:solidFill>
            </a:endParaRPr>
          </a:p>
        </p:txBody>
      </p:sp>
      <p:pic>
        <p:nvPicPr>
          <p:cNvPr id="157" name="Google Shape;157;p1"/>
          <p:cNvPicPr preferRelativeResize="0"/>
          <p:nvPr/>
        </p:nvPicPr>
        <p:blipFill rotWithShape="1">
          <a:blip r:embed="rId9">
            <a:alphaModFix/>
          </a:blip>
          <a:srcRect b="29219" l="18942" r="18750" t="37601"/>
          <a:stretch/>
        </p:blipFill>
        <p:spPr>
          <a:xfrm>
            <a:off x="3030226" y="0"/>
            <a:ext cx="6131547" cy="1542713"/>
          </a:xfrm>
          <a:prstGeom prst="rect">
            <a:avLst/>
          </a:prstGeom>
          <a:noFill/>
          <a:ln>
            <a:noFill/>
          </a:ln>
        </p:spPr>
      </p:pic>
      <p:sp>
        <p:nvSpPr>
          <p:cNvPr id="158" name="Google Shape;158;p1"/>
          <p:cNvSpPr txBox="1"/>
          <p:nvPr/>
        </p:nvSpPr>
        <p:spPr>
          <a:xfrm>
            <a:off x="0" y="3429000"/>
            <a:ext cx="6094412" cy="34290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accent1"/>
              </a:buClr>
              <a:buSzPts val="1600"/>
              <a:buFont typeface="Noto Sans Symbols"/>
              <a:buNone/>
            </a:pPr>
            <a:r>
              <a:t/>
            </a:r>
            <a:endParaRPr b="0" i="0" sz="2000" u="none" cap="none" strike="noStrike">
              <a:solidFill>
                <a:schemeClr val="lt1"/>
              </a:solidFill>
              <a:latin typeface="Century Gothic"/>
              <a:ea typeface="Century Gothic"/>
              <a:cs typeface="Century Gothic"/>
              <a:sym typeface="Century Gothic"/>
            </a:endParaRPr>
          </a:p>
          <a:p>
            <a:pPr indent="0" lvl="0" marL="0" marR="0" rtl="0" algn="ctr">
              <a:lnSpc>
                <a:spcPct val="90000"/>
              </a:lnSpc>
              <a:spcBef>
                <a:spcPts val="1000"/>
              </a:spcBef>
              <a:spcAft>
                <a:spcPts val="0"/>
              </a:spcAft>
              <a:buClr>
                <a:schemeClr val="accent1"/>
              </a:buClr>
              <a:buSzPts val="1600"/>
              <a:buFont typeface="Noto Sans Symbols"/>
              <a:buNone/>
            </a:pPr>
            <a:r>
              <a:rPr b="1" i="0" lang="en-US" sz="2000" u="sng" cap="none" strike="noStrike">
                <a:solidFill>
                  <a:schemeClr val="dk1"/>
                </a:solidFill>
                <a:latin typeface="Century Gothic"/>
                <a:ea typeface="Century Gothic"/>
                <a:cs typeface="Century Gothic"/>
                <a:sym typeface="Century Gothic"/>
              </a:rPr>
              <a:t>DOCENTES:</a:t>
            </a:r>
            <a:endParaRPr b="0" i="0" sz="1400" u="none" cap="none" strike="noStrike">
              <a:solidFill>
                <a:schemeClr val="dk1"/>
              </a:solidFill>
              <a:latin typeface="Arial"/>
              <a:ea typeface="Arial"/>
              <a:cs typeface="Arial"/>
              <a:sym typeface="Arial"/>
            </a:endParaRPr>
          </a:p>
          <a:p>
            <a:pPr indent="0" lvl="0" marL="0" marR="0" rtl="0" algn="l">
              <a:lnSpc>
                <a:spcPct val="90000"/>
              </a:lnSpc>
              <a:spcBef>
                <a:spcPts val="1000"/>
              </a:spcBef>
              <a:spcAft>
                <a:spcPts val="0"/>
              </a:spcAft>
              <a:buClr>
                <a:schemeClr val="accent1"/>
              </a:buClr>
              <a:buSzPts val="1600"/>
              <a:buFont typeface="Noto Sans Symbols"/>
              <a:buChar char="►"/>
            </a:pPr>
            <a:r>
              <a:rPr b="0" i="0" lang="en-US" sz="2000" u="none" cap="none" strike="noStrike">
                <a:solidFill>
                  <a:schemeClr val="dk1"/>
                </a:solidFill>
                <a:latin typeface="Century Gothic"/>
                <a:ea typeface="Century Gothic"/>
                <a:cs typeface="Century Gothic"/>
                <a:sym typeface="Century Gothic"/>
              </a:rPr>
              <a:t>ADJUNTO:  ING. LAURA COVARO</a:t>
            </a:r>
            <a:endParaRPr b="0" i="0" sz="1400" u="none" cap="none" strike="noStrike">
              <a:solidFill>
                <a:schemeClr val="dk1"/>
              </a:solidFill>
              <a:latin typeface="Arial"/>
              <a:ea typeface="Arial"/>
              <a:cs typeface="Arial"/>
              <a:sym typeface="Arial"/>
            </a:endParaRPr>
          </a:p>
          <a:p>
            <a:pPr indent="0" lvl="0" marL="0" marR="0" rtl="0" algn="l">
              <a:lnSpc>
                <a:spcPct val="90000"/>
              </a:lnSpc>
              <a:spcBef>
                <a:spcPts val="1000"/>
              </a:spcBef>
              <a:spcAft>
                <a:spcPts val="0"/>
              </a:spcAft>
              <a:buClr>
                <a:schemeClr val="accent1"/>
              </a:buClr>
              <a:buSzPts val="1600"/>
              <a:buFont typeface="Noto Sans Symbols"/>
              <a:buChar char="►"/>
            </a:pPr>
            <a:r>
              <a:rPr b="0" i="0" lang="en-US" sz="2000" u="none" cap="none" strike="noStrike">
                <a:solidFill>
                  <a:schemeClr val="dk1"/>
                </a:solidFill>
                <a:latin typeface="Century Gothic"/>
                <a:ea typeface="Century Gothic"/>
                <a:cs typeface="Century Gothic"/>
                <a:sym typeface="Century Gothic"/>
              </a:rPr>
              <a:t>AUXILIARES DE TRABAJOS PRÁCTICOS:</a:t>
            </a:r>
            <a:endParaRPr b="0" i="0" sz="1400" u="none" cap="none" strike="noStrike">
              <a:solidFill>
                <a:schemeClr val="dk1"/>
              </a:solidFill>
              <a:latin typeface="Arial"/>
              <a:ea typeface="Arial"/>
              <a:cs typeface="Arial"/>
              <a:sym typeface="Arial"/>
            </a:endParaRPr>
          </a:p>
          <a:p>
            <a:pPr indent="-91440" lvl="1" marL="457200" marR="0" rtl="0" algn="l">
              <a:lnSpc>
                <a:spcPct val="90000"/>
              </a:lnSpc>
              <a:spcBef>
                <a:spcPts val="1000"/>
              </a:spcBef>
              <a:spcAft>
                <a:spcPts val="0"/>
              </a:spcAft>
              <a:buClr>
                <a:schemeClr val="accent1"/>
              </a:buClr>
              <a:buSzPts val="1440"/>
              <a:buFont typeface="Noto Sans Symbols"/>
              <a:buChar char="►"/>
            </a:pPr>
            <a:r>
              <a:rPr b="0" i="0" lang="en-US" sz="1800" u="none" cap="none" strike="noStrike">
                <a:solidFill>
                  <a:schemeClr val="dk1"/>
                </a:solidFill>
                <a:latin typeface="Century Gothic"/>
                <a:ea typeface="Century Gothic"/>
                <a:cs typeface="Century Gothic"/>
                <a:sym typeface="Century Gothic"/>
              </a:rPr>
              <a:t>Ing Gerardo Boiero </a:t>
            </a:r>
            <a:endParaRPr b="0" i="0" sz="1400" u="none" cap="none" strike="noStrike">
              <a:solidFill>
                <a:schemeClr val="dk1"/>
              </a:solidFill>
              <a:latin typeface="Arial"/>
              <a:ea typeface="Arial"/>
              <a:cs typeface="Arial"/>
              <a:sym typeface="Arial"/>
            </a:endParaRPr>
          </a:p>
          <a:p>
            <a:pPr indent="-91440" lvl="1" marL="457200" marR="0" rtl="0" algn="l">
              <a:lnSpc>
                <a:spcPct val="90000"/>
              </a:lnSpc>
              <a:spcBef>
                <a:spcPts val="1000"/>
              </a:spcBef>
              <a:spcAft>
                <a:spcPts val="0"/>
              </a:spcAft>
              <a:buClr>
                <a:schemeClr val="accent1"/>
              </a:buClr>
              <a:buSzPts val="1440"/>
              <a:buFont typeface="Noto Sans Symbols"/>
              <a:buChar char="►"/>
            </a:pPr>
            <a:r>
              <a:rPr b="0" i="0" lang="en-US" sz="1800" u="none" cap="none" strike="noStrike">
                <a:solidFill>
                  <a:schemeClr val="dk1"/>
                </a:solidFill>
                <a:latin typeface="Century Gothic"/>
                <a:ea typeface="Century Gothic"/>
                <a:cs typeface="Century Gothic"/>
                <a:sym typeface="Century Gothic"/>
              </a:rPr>
              <a:t> Ing. Mickaela Crespo</a:t>
            </a:r>
            <a:endParaRPr b="0" i="0" sz="1400" u="none" cap="none" strike="noStrike">
              <a:solidFill>
                <a:schemeClr val="dk1"/>
              </a:solidFill>
              <a:latin typeface="Arial"/>
              <a:ea typeface="Arial"/>
              <a:cs typeface="Arial"/>
              <a:sym typeface="Arial"/>
            </a:endParaRPr>
          </a:p>
        </p:txBody>
      </p:sp>
      <p:sp>
        <p:nvSpPr>
          <p:cNvPr id="159" name="Google Shape;159;p1"/>
          <p:cNvSpPr/>
          <p:nvPr/>
        </p:nvSpPr>
        <p:spPr>
          <a:xfrm>
            <a:off x="0" y="6709906"/>
            <a:ext cx="12192000" cy="148094"/>
          </a:xfrm>
          <a:prstGeom prst="rect">
            <a:avLst/>
          </a:prstGeom>
          <a:solidFill>
            <a:srgbClr val="FF0000"/>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0000"/>
              </a:solidFill>
              <a:highlight>
                <a:srgbClr val="FF0000"/>
              </a:highlight>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2" presetSubtype="8">
                                  <p:stCondLst>
                                    <p:cond delay="0"/>
                                  </p:stCondLst>
                                  <p:childTnLst>
                                    <p:anim calcmode="lin" valueType="num">
                                      <p:cBhvr additive="base">
                                        <p:cTn dur="5000"/>
                                        <p:tgtEl>
                                          <p:spTgt spid="159"/>
                                        </p:tgtEl>
                                        <p:attrNameLst>
                                          <p:attrName>ppt_x</p:attrName>
                                        </p:attrNameLst>
                                      </p:cBhvr>
                                      <p:tavLst>
                                        <p:tav fmla="" tm="0">
                                          <p:val>
                                            <p:strVal val="#ppt_x"/>
                                          </p:val>
                                        </p:tav>
                                        <p:tav fmla="" tm="100000">
                                          <p:val>
                                            <p:strVal val="#ppt_x-1"/>
                                          </p:val>
                                        </p:tav>
                                      </p:tavLst>
                                    </p:anim>
                                    <p:set>
                                      <p:cBhvr>
                                        <p:cTn dur="1" fill="hold">
                                          <p:stCondLst>
                                            <p:cond delay="5000"/>
                                          </p:stCondLst>
                                        </p:cTn>
                                        <p:tgtEl>
                                          <p:spTgt spid="15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8"/>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4200"/>
              <a:buNone/>
            </a:pPr>
            <a:r>
              <a:rPr b="1" lang="en-US" u="sng">
                <a:solidFill>
                  <a:schemeClr val="dk1"/>
                </a:solidFill>
              </a:rPr>
              <a:t>Eventos de Nexus</a:t>
            </a:r>
            <a:br>
              <a:rPr b="1" lang="en-US" u="sng">
                <a:solidFill>
                  <a:schemeClr val="dk1"/>
                </a:solidFill>
              </a:rPr>
            </a:br>
            <a:r>
              <a:rPr b="1" lang="en-US" u="sng">
                <a:solidFill>
                  <a:schemeClr val="dk1"/>
                </a:solidFill>
              </a:rPr>
              <a:t>El Sprint</a:t>
            </a:r>
            <a:endParaRPr b="1" u="sng">
              <a:solidFill>
                <a:schemeClr val="dk1"/>
              </a:solidFill>
            </a:endParaRPr>
          </a:p>
        </p:txBody>
      </p:sp>
      <p:sp>
        <p:nvSpPr>
          <p:cNvPr id="228" name="Google Shape;228;p8"/>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241300" lvl="0" marL="342900" rtl="0" algn="l">
              <a:lnSpc>
                <a:spcPct val="100000"/>
              </a:lnSpc>
              <a:spcBef>
                <a:spcPts val="0"/>
              </a:spcBef>
              <a:spcAft>
                <a:spcPts val="0"/>
              </a:spcAft>
              <a:buSzPts val="1600"/>
              <a:buNone/>
            </a:pPr>
            <a:r>
              <a:t/>
            </a:r>
            <a:endParaRPr/>
          </a:p>
          <a:p>
            <a:pPr indent="-241300" lvl="0" marL="342900" rtl="0" algn="l">
              <a:lnSpc>
                <a:spcPct val="100000"/>
              </a:lnSpc>
              <a:spcBef>
                <a:spcPts val="0"/>
              </a:spcBef>
              <a:spcAft>
                <a:spcPts val="0"/>
              </a:spcAft>
              <a:buSzPts val="1600"/>
              <a:buNone/>
            </a:pPr>
            <a:r>
              <a:t/>
            </a:r>
            <a:endParaRPr/>
          </a:p>
          <a:p>
            <a:pPr indent="-241300" lvl="0" marL="342900" rtl="0" algn="l">
              <a:lnSpc>
                <a:spcPct val="100000"/>
              </a:lnSpc>
              <a:spcBef>
                <a:spcPts val="0"/>
              </a:spcBef>
              <a:spcAft>
                <a:spcPts val="0"/>
              </a:spcAft>
              <a:buSzPts val="1600"/>
              <a:buNone/>
            </a:pPr>
            <a:r>
              <a:t/>
            </a:r>
            <a:endParaRPr/>
          </a:p>
        </p:txBody>
      </p:sp>
      <p:sp>
        <p:nvSpPr>
          <p:cNvPr id="229" name="Google Shape;229;p8"/>
          <p:cNvSpPr/>
          <p:nvPr/>
        </p:nvSpPr>
        <p:spPr>
          <a:xfrm>
            <a:off x="0" y="6709906"/>
            <a:ext cx="12192000" cy="148094"/>
          </a:xfrm>
          <a:prstGeom prst="rect">
            <a:avLst/>
          </a:prstGeom>
          <a:solidFill>
            <a:schemeClr val="accent1"/>
          </a:solidFill>
          <a:ln cap="rnd" cmpd="sng" w="19050">
            <a:solidFill>
              <a:srgbClr val="7D9A2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pic>
        <p:nvPicPr>
          <p:cNvPr id="230" name="Google Shape;230;p8"/>
          <p:cNvPicPr preferRelativeResize="0"/>
          <p:nvPr/>
        </p:nvPicPr>
        <p:blipFill rotWithShape="1">
          <a:blip r:embed="rId3">
            <a:alphaModFix/>
          </a:blip>
          <a:srcRect b="0" l="0" r="0" t="0"/>
          <a:stretch/>
        </p:blipFill>
        <p:spPr>
          <a:xfrm>
            <a:off x="2277453" y="3422697"/>
            <a:ext cx="7162800" cy="1314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2" presetSubtype="8">
                                  <p:stCondLst>
                                    <p:cond delay="0"/>
                                  </p:stCondLst>
                                  <p:childTnLst>
                                    <p:anim calcmode="lin" valueType="num">
                                      <p:cBhvr additive="base">
                                        <p:cTn dur="5000"/>
                                        <p:tgtEl>
                                          <p:spTgt spid="229"/>
                                        </p:tgtEl>
                                        <p:attrNameLst>
                                          <p:attrName>ppt_x</p:attrName>
                                        </p:attrNameLst>
                                      </p:cBhvr>
                                      <p:tavLst>
                                        <p:tav fmla="" tm="0">
                                          <p:val>
                                            <p:strVal val="#ppt_x"/>
                                          </p:val>
                                        </p:tav>
                                        <p:tav fmla="" tm="100000">
                                          <p:val>
                                            <p:strVal val="#ppt_x-1"/>
                                          </p:val>
                                        </p:tav>
                                      </p:tavLst>
                                    </p:anim>
                                    <p:set>
                                      <p:cBhvr>
                                        <p:cTn dur="1" fill="hold">
                                          <p:stCondLst>
                                            <p:cond delay="5000"/>
                                          </p:stCondLst>
                                        </p:cTn>
                                        <p:tgtEl>
                                          <p:spTgt spid="22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5"/>
          <p:cNvSpPr txBox="1"/>
          <p:nvPr>
            <p:ph type="title"/>
          </p:nvPr>
        </p:nvSpPr>
        <p:spPr>
          <a:xfrm>
            <a:off x="646111" y="425008"/>
            <a:ext cx="9404723" cy="140053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4200"/>
              <a:buNone/>
            </a:pPr>
            <a:r>
              <a:rPr b="1" lang="en-US" u="sng">
                <a:solidFill>
                  <a:schemeClr val="dk1"/>
                </a:solidFill>
              </a:rPr>
              <a:t>Eventos de Nexus</a:t>
            </a:r>
            <a:br>
              <a:rPr b="1" lang="en-US" u="sng">
                <a:solidFill>
                  <a:schemeClr val="dk1"/>
                </a:solidFill>
              </a:rPr>
            </a:br>
            <a:r>
              <a:rPr b="1" lang="en-US" u="sng">
                <a:solidFill>
                  <a:schemeClr val="dk1"/>
                </a:solidFill>
              </a:rPr>
              <a:t>Refinamiento Entre Equipos</a:t>
            </a:r>
            <a:endParaRPr b="1" u="sng">
              <a:solidFill>
                <a:schemeClr val="dk1"/>
              </a:solidFill>
            </a:endParaRPr>
          </a:p>
        </p:txBody>
      </p:sp>
      <p:sp>
        <p:nvSpPr>
          <p:cNvPr id="236" name="Google Shape;236;p15"/>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241300" lvl="0" marL="342900" rtl="0" algn="l">
              <a:lnSpc>
                <a:spcPct val="100000"/>
              </a:lnSpc>
              <a:spcBef>
                <a:spcPts val="0"/>
              </a:spcBef>
              <a:spcAft>
                <a:spcPts val="0"/>
              </a:spcAft>
              <a:buSzPts val="1600"/>
              <a:buNone/>
            </a:pPr>
            <a:r>
              <a:t/>
            </a:r>
            <a:endParaRPr/>
          </a:p>
        </p:txBody>
      </p:sp>
      <p:sp>
        <p:nvSpPr>
          <p:cNvPr id="237" name="Google Shape;237;p15"/>
          <p:cNvSpPr/>
          <p:nvPr/>
        </p:nvSpPr>
        <p:spPr>
          <a:xfrm>
            <a:off x="0" y="6709906"/>
            <a:ext cx="12192000" cy="148094"/>
          </a:xfrm>
          <a:prstGeom prst="rect">
            <a:avLst/>
          </a:prstGeom>
          <a:solidFill>
            <a:schemeClr val="dk1"/>
          </a:solidFill>
          <a:ln cap="rnd" cmpd="sng" w="19050">
            <a:solidFill>
              <a:srgbClr val="7D9A2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pic>
        <p:nvPicPr>
          <p:cNvPr id="238" name="Google Shape;238;p15"/>
          <p:cNvPicPr preferRelativeResize="0"/>
          <p:nvPr/>
        </p:nvPicPr>
        <p:blipFill rotWithShape="1">
          <a:blip r:embed="rId3">
            <a:alphaModFix/>
          </a:blip>
          <a:srcRect b="0" l="0" r="0" t="0"/>
          <a:stretch/>
        </p:blipFill>
        <p:spPr>
          <a:xfrm>
            <a:off x="0" y="2052918"/>
            <a:ext cx="6096000" cy="4656988"/>
          </a:xfrm>
          <a:prstGeom prst="rect">
            <a:avLst/>
          </a:prstGeom>
          <a:noFill/>
          <a:ln>
            <a:noFill/>
          </a:ln>
        </p:spPr>
      </p:pic>
      <p:pic>
        <p:nvPicPr>
          <p:cNvPr id="239" name="Google Shape;239;p15"/>
          <p:cNvPicPr preferRelativeResize="0"/>
          <p:nvPr/>
        </p:nvPicPr>
        <p:blipFill rotWithShape="1">
          <a:blip r:embed="rId4">
            <a:alphaModFix/>
          </a:blip>
          <a:srcRect b="0" l="0" r="0" t="0"/>
          <a:stretch/>
        </p:blipFill>
        <p:spPr>
          <a:xfrm>
            <a:off x="6096000" y="2052918"/>
            <a:ext cx="6096000" cy="465698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2" presetSubtype="8">
                                  <p:stCondLst>
                                    <p:cond delay="0"/>
                                  </p:stCondLst>
                                  <p:childTnLst>
                                    <p:anim calcmode="lin" valueType="num">
                                      <p:cBhvr additive="base">
                                        <p:cTn dur="5000"/>
                                        <p:tgtEl>
                                          <p:spTgt spid="237"/>
                                        </p:tgtEl>
                                        <p:attrNameLst>
                                          <p:attrName>ppt_x</p:attrName>
                                        </p:attrNameLst>
                                      </p:cBhvr>
                                      <p:tavLst>
                                        <p:tav fmla="" tm="0">
                                          <p:val>
                                            <p:strVal val="#ppt_x"/>
                                          </p:val>
                                        </p:tav>
                                        <p:tav fmla="" tm="100000">
                                          <p:val>
                                            <p:strVal val="#ppt_x-1"/>
                                          </p:val>
                                        </p:tav>
                                      </p:tavLst>
                                    </p:anim>
                                    <p:set>
                                      <p:cBhvr>
                                        <p:cTn dur="1" fill="hold">
                                          <p:stCondLst>
                                            <p:cond delay="5000"/>
                                          </p:stCondLst>
                                        </p:cTn>
                                        <p:tgtEl>
                                          <p:spTgt spid="23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4200"/>
              <a:buNone/>
            </a:pPr>
            <a:r>
              <a:rPr b="1" lang="en-US" u="sng">
                <a:solidFill>
                  <a:schemeClr val="dk1"/>
                </a:solidFill>
              </a:rPr>
              <a:t>Eventos de Nexus</a:t>
            </a:r>
            <a:br>
              <a:rPr b="1" lang="en-US" u="sng">
                <a:solidFill>
                  <a:schemeClr val="dk1"/>
                </a:solidFill>
              </a:rPr>
            </a:br>
            <a:r>
              <a:rPr b="1" lang="en-US" u="sng">
                <a:solidFill>
                  <a:schemeClr val="dk1"/>
                </a:solidFill>
              </a:rPr>
              <a:t>Nexus Sprint Planning</a:t>
            </a:r>
            <a:endParaRPr b="1" u="sng">
              <a:solidFill>
                <a:schemeClr val="dk1"/>
              </a:solidFill>
            </a:endParaRPr>
          </a:p>
        </p:txBody>
      </p:sp>
      <p:sp>
        <p:nvSpPr>
          <p:cNvPr id="245" name="Google Shape;245;p16"/>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241300" lvl="0" marL="342900" rtl="0" algn="l">
              <a:lnSpc>
                <a:spcPct val="100000"/>
              </a:lnSpc>
              <a:spcBef>
                <a:spcPts val="0"/>
              </a:spcBef>
              <a:spcAft>
                <a:spcPts val="0"/>
              </a:spcAft>
              <a:buSzPts val="1600"/>
              <a:buNone/>
            </a:pPr>
            <a:r>
              <a:t/>
            </a:r>
            <a:endParaRPr/>
          </a:p>
        </p:txBody>
      </p:sp>
      <p:sp>
        <p:nvSpPr>
          <p:cNvPr id="246" name="Google Shape;246;p16"/>
          <p:cNvSpPr/>
          <p:nvPr/>
        </p:nvSpPr>
        <p:spPr>
          <a:xfrm>
            <a:off x="0" y="6709906"/>
            <a:ext cx="12192000" cy="148094"/>
          </a:xfrm>
          <a:prstGeom prst="rect">
            <a:avLst/>
          </a:prstGeom>
          <a:solidFill>
            <a:schemeClr val="dk1"/>
          </a:solidFill>
          <a:ln cap="rnd" cmpd="sng" w="19050">
            <a:solidFill>
              <a:srgbClr val="7D9A2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2" presetSubtype="8">
                                  <p:stCondLst>
                                    <p:cond delay="0"/>
                                  </p:stCondLst>
                                  <p:childTnLst>
                                    <p:anim calcmode="lin" valueType="num">
                                      <p:cBhvr additive="base">
                                        <p:cTn dur="5000"/>
                                        <p:tgtEl>
                                          <p:spTgt spid="246"/>
                                        </p:tgtEl>
                                        <p:attrNameLst>
                                          <p:attrName>ppt_x</p:attrName>
                                        </p:attrNameLst>
                                      </p:cBhvr>
                                      <p:tavLst>
                                        <p:tav fmla="" tm="0">
                                          <p:val>
                                            <p:strVal val="#ppt_x"/>
                                          </p:val>
                                        </p:tav>
                                        <p:tav fmla="" tm="100000">
                                          <p:val>
                                            <p:strVal val="#ppt_x-1"/>
                                          </p:val>
                                        </p:tav>
                                      </p:tavLst>
                                    </p:anim>
                                    <p:set>
                                      <p:cBhvr>
                                        <p:cTn dur="1" fill="hold">
                                          <p:stCondLst>
                                            <p:cond delay="5000"/>
                                          </p:stCondLst>
                                        </p:cTn>
                                        <p:tgtEl>
                                          <p:spTgt spid="24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17"/>
          <p:cNvPicPr preferRelativeResize="0"/>
          <p:nvPr/>
        </p:nvPicPr>
        <p:blipFill rotWithShape="1">
          <a:blip r:embed="rId3">
            <a:alphaModFix/>
          </a:blip>
          <a:srcRect b="0" l="0" r="0" t="0"/>
          <a:stretch/>
        </p:blipFill>
        <p:spPr>
          <a:xfrm>
            <a:off x="6095999" y="2052917"/>
            <a:ext cx="6096001" cy="4656988"/>
          </a:xfrm>
          <a:prstGeom prst="rect">
            <a:avLst/>
          </a:prstGeom>
          <a:noFill/>
          <a:ln>
            <a:noFill/>
          </a:ln>
        </p:spPr>
      </p:pic>
      <p:pic>
        <p:nvPicPr>
          <p:cNvPr id="252" name="Google Shape;252;p17"/>
          <p:cNvPicPr preferRelativeResize="0"/>
          <p:nvPr/>
        </p:nvPicPr>
        <p:blipFill rotWithShape="1">
          <a:blip r:embed="rId4">
            <a:alphaModFix/>
          </a:blip>
          <a:srcRect b="0" l="0" r="50000" t="0"/>
          <a:stretch/>
        </p:blipFill>
        <p:spPr>
          <a:xfrm>
            <a:off x="1" y="2052919"/>
            <a:ext cx="6095999" cy="4656988"/>
          </a:xfrm>
          <a:prstGeom prst="rect">
            <a:avLst/>
          </a:prstGeom>
          <a:noFill/>
          <a:ln>
            <a:noFill/>
          </a:ln>
        </p:spPr>
      </p:pic>
      <p:sp>
        <p:nvSpPr>
          <p:cNvPr id="253" name="Google Shape;253;p1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4200"/>
              <a:buNone/>
            </a:pPr>
            <a:r>
              <a:rPr b="1" lang="en-US" u="sng">
                <a:solidFill>
                  <a:schemeClr val="dk1"/>
                </a:solidFill>
              </a:rPr>
              <a:t>Eventos de Nexus</a:t>
            </a:r>
            <a:br>
              <a:rPr b="1" lang="en-US" u="sng">
                <a:solidFill>
                  <a:schemeClr val="dk1"/>
                </a:solidFill>
              </a:rPr>
            </a:br>
            <a:r>
              <a:rPr b="1" lang="en-US" u="sng">
                <a:solidFill>
                  <a:schemeClr val="dk1"/>
                </a:solidFill>
              </a:rPr>
              <a:t>Nexus Daily Scrum </a:t>
            </a:r>
            <a:endParaRPr b="1" u="sng">
              <a:solidFill>
                <a:schemeClr val="dk1"/>
              </a:solidFill>
            </a:endParaRPr>
          </a:p>
        </p:txBody>
      </p:sp>
      <p:sp>
        <p:nvSpPr>
          <p:cNvPr id="254" name="Google Shape;254;p17"/>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241300" lvl="0" marL="342900" rtl="0" algn="l">
              <a:lnSpc>
                <a:spcPct val="100000"/>
              </a:lnSpc>
              <a:spcBef>
                <a:spcPts val="0"/>
              </a:spcBef>
              <a:spcAft>
                <a:spcPts val="0"/>
              </a:spcAft>
              <a:buSzPts val="1600"/>
              <a:buNone/>
            </a:pPr>
            <a:r>
              <a:t/>
            </a:r>
            <a:endParaRPr/>
          </a:p>
        </p:txBody>
      </p:sp>
      <p:sp>
        <p:nvSpPr>
          <p:cNvPr id="255" name="Google Shape;255;p17"/>
          <p:cNvSpPr/>
          <p:nvPr/>
        </p:nvSpPr>
        <p:spPr>
          <a:xfrm>
            <a:off x="0" y="6709906"/>
            <a:ext cx="12192000" cy="148094"/>
          </a:xfrm>
          <a:prstGeom prst="rect">
            <a:avLst/>
          </a:prstGeom>
          <a:solidFill>
            <a:schemeClr val="dk1"/>
          </a:solidFill>
          <a:ln cap="rnd" cmpd="sng" w="19050">
            <a:solidFill>
              <a:srgbClr val="7D9A2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cxnSp>
        <p:nvCxnSpPr>
          <p:cNvPr id="256" name="Google Shape;256;p17"/>
          <p:cNvCxnSpPr/>
          <p:nvPr/>
        </p:nvCxnSpPr>
        <p:spPr>
          <a:xfrm>
            <a:off x="0" y="2052917"/>
            <a:ext cx="6095999" cy="4656988"/>
          </a:xfrm>
          <a:prstGeom prst="straightConnector1">
            <a:avLst/>
          </a:prstGeom>
          <a:noFill/>
          <a:ln cap="flat" cmpd="sng" w="38100">
            <a:solidFill>
              <a:srgbClr val="FF0000"/>
            </a:solidFill>
            <a:prstDash val="solid"/>
            <a:round/>
            <a:headEnd len="sm" w="sm" type="none"/>
            <a:tailEnd len="sm" w="sm" type="none"/>
          </a:ln>
          <a:effectLst>
            <a:outerShdw blurRad="40000" rotWithShape="0" dir="5400000" dist="23000">
              <a:srgbClr val="000000">
                <a:alpha val="34901"/>
              </a:srgbClr>
            </a:outerShdw>
          </a:effectLst>
        </p:spPr>
      </p:cxnSp>
      <p:cxnSp>
        <p:nvCxnSpPr>
          <p:cNvPr id="257" name="Google Shape;257;p17"/>
          <p:cNvCxnSpPr/>
          <p:nvPr/>
        </p:nvCxnSpPr>
        <p:spPr>
          <a:xfrm flipH="1" rot="10800000">
            <a:off x="0" y="2052916"/>
            <a:ext cx="6096000" cy="4656989"/>
          </a:xfrm>
          <a:prstGeom prst="straightConnector1">
            <a:avLst/>
          </a:prstGeom>
          <a:noFill/>
          <a:ln cap="flat" cmpd="sng" w="38100">
            <a:solidFill>
              <a:srgbClr val="FF0000"/>
            </a:solidFill>
            <a:prstDash val="solid"/>
            <a:round/>
            <a:headEnd len="sm" w="sm" type="none"/>
            <a:tailEnd len="sm" w="sm" type="none"/>
          </a:ln>
          <a:effectLst>
            <a:outerShdw blurRad="40000" rotWithShape="0" dir="5400000" dist="23000">
              <a:srgbClr val="000000">
                <a:alpha val="34901"/>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2" presetSubtype="8">
                                  <p:stCondLst>
                                    <p:cond delay="0"/>
                                  </p:stCondLst>
                                  <p:childTnLst>
                                    <p:anim calcmode="lin" valueType="num">
                                      <p:cBhvr additive="base">
                                        <p:cTn dur="5000"/>
                                        <p:tgtEl>
                                          <p:spTgt spid="255"/>
                                        </p:tgtEl>
                                        <p:attrNameLst>
                                          <p:attrName>ppt_x</p:attrName>
                                        </p:attrNameLst>
                                      </p:cBhvr>
                                      <p:tavLst>
                                        <p:tav fmla="" tm="0">
                                          <p:val>
                                            <p:strVal val="#ppt_x"/>
                                          </p:val>
                                        </p:tav>
                                        <p:tav fmla="" tm="100000">
                                          <p:val>
                                            <p:strVal val="#ppt_x-1"/>
                                          </p:val>
                                        </p:tav>
                                      </p:tavLst>
                                    </p:anim>
                                    <p:set>
                                      <p:cBhvr>
                                        <p:cTn dur="1" fill="hold">
                                          <p:stCondLst>
                                            <p:cond delay="5000"/>
                                          </p:stCondLst>
                                        </p:cTn>
                                        <p:tgtEl>
                                          <p:spTgt spid="25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18"/>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4200"/>
              <a:buNone/>
            </a:pPr>
            <a:r>
              <a:rPr b="1" lang="en-US" u="sng">
                <a:solidFill>
                  <a:schemeClr val="dk1"/>
                </a:solidFill>
              </a:rPr>
              <a:t>Eventos de Nexus</a:t>
            </a:r>
            <a:br>
              <a:rPr b="1" lang="en-US" u="sng">
                <a:solidFill>
                  <a:schemeClr val="dk1"/>
                </a:solidFill>
              </a:rPr>
            </a:br>
            <a:r>
              <a:rPr b="1" lang="en-US" u="sng">
                <a:solidFill>
                  <a:schemeClr val="dk1"/>
                </a:solidFill>
              </a:rPr>
              <a:t>Nexus Sprint Review</a:t>
            </a:r>
            <a:endParaRPr b="1" u="sng">
              <a:solidFill>
                <a:schemeClr val="dk1"/>
              </a:solidFill>
            </a:endParaRPr>
          </a:p>
        </p:txBody>
      </p:sp>
      <p:sp>
        <p:nvSpPr>
          <p:cNvPr id="263" name="Google Shape;263;p18"/>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241300" lvl="0" marL="342900" rtl="0" algn="l">
              <a:lnSpc>
                <a:spcPct val="100000"/>
              </a:lnSpc>
              <a:spcBef>
                <a:spcPts val="0"/>
              </a:spcBef>
              <a:spcAft>
                <a:spcPts val="0"/>
              </a:spcAft>
              <a:buSzPts val="1600"/>
              <a:buNone/>
            </a:pPr>
            <a:r>
              <a:t/>
            </a:r>
            <a:endParaRPr/>
          </a:p>
        </p:txBody>
      </p:sp>
      <p:sp>
        <p:nvSpPr>
          <p:cNvPr id="264" name="Google Shape;264;p18"/>
          <p:cNvSpPr/>
          <p:nvPr/>
        </p:nvSpPr>
        <p:spPr>
          <a:xfrm>
            <a:off x="0" y="6709906"/>
            <a:ext cx="12192000" cy="148094"/>
          </a:xfrm>
          <a:prstGeom prst="rect">
            <a:avLst/>
          </a:prstGeom>
          <a:solidFill>
            <a:schemeClr val="dk1"/>
          </a:solidFill>
          <a:ln cap="rnd" cmpd="sng" w="19050">
            <a:solidFill>
              <a:srgbClr val="7D9A2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pic>
        <p:nvPicPr>
          <p:cNvPr id="265" name="Google Shape;265;p18"/>
          <p:cNvPicPr preferRelativeResize="0"/>
          <p:nvPr/>
        </p:nvPicPr>
        <p:blipFill rotWithShape="1">
          <a:blip r:embed="rId3">
            <a:alphaModFix/>
          </a:blip>
          <a:srcRect b="0" l="0" r="0" t="0"/>
          <a:stretch/>
        </p:blipFill>
        <p:spPr>
          <a:xfrm>
            <a:off x="1103312" y="2052918"/>
            <a:ext cx="4992688" cy="419548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2" presetSubtype="8">
                                  <p:stCondLst>
                                    <p:cond delay="0"/>
                                  </p:stCondLst>
                                  <p:childTnLst>
                                    <p:anim calcmode="lin" valueType="num">
                                      <p:cBhvr additive="base">
                                        <p:cTn dur="5000"/>
                                        <p:tgtEl>
                                          <p:spTgt spid="264"/>
                                        </p:tgtEl>
                                        <p:attrNameLst>
                                          <p:attrName>ppt_x</p:attrName>
                                        </p:attrNameLst>
                                      </p:cBhvr>
                                      <p:tavLst>
                                        <p:tav fmla="" tm="0">
                                          <p:val>
                                            <p:strVal val="#ppt_x"/>
                                          </p:val>
                                        </p:tav>
                                        <p:tav fmla="" tm="100000">
                                          <p:val>
                                            <p:strVal val="#ppt_x-1"/>
                                          </p:val>
                                        </p:tav>
                                      </p:tavLst>
                                    </p:anim>
                                    <p:set>
                                      <p:cBhvr>
                                        <p:cTn dur="1" fill="hold">
                                          <p:stCondLst>
                                            <p:cond delay="5000"/>
                                          </p:stCondLst>
                                        </p:cTn>
                                        <p:tgtEl>
                                          <p:spTgt spid="26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19"/>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4200"/>
              <a:buNone/>
            </a:pPr>
            <a:r>
              <a:rPr b="1" lang="en-US" u="sng">
                <a:solidFill>
                  <a:schemeClr val="dk1"/>
                </a:solidFill>
              </a:rPr>
              <a:t>Eventos de Nexus</a:t>
            </a:r>
            <a:br>
              <a:rPr b="1" lang="en-US" u="sng">
                <a:solidFill>
                  <a:schemeClr val="dk1"/>
                </a:solidFill>
              </a:rPr>
            </a:br>
            <a:r>
              <a:rPr b="1" lang="en-US" u="sng">
                <a:solidFill>
                  <a:schemeClr val="dk1"/>
                </a:solidFill>
              </a:rPr>
              <a:t>Nexus Sprint Retrospective</a:t>
            </a:r>
            <a:endParaRPr b="1" u="sng">
              <a:solidFill>
                <a:schemeClr val="dk1"/>
              </a:solidFill>
            </a:endParaRPr>
          </a:p>
        </p:txBody>
      </p:sp>
      <p:sp>
        <p:nvSpPr>
          <p:cNvPr id="271" name="Google Shape;271;p19"/>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241300" lvl="0" marL="342900" rtl="0" algn="l">
              <a:lnSpc>
                <a:spcPct val="100000"/>
              </a:lnSpc>
              <a:spcBef>
                <a:spcPts val="0"/>
              </a:spcBef>
              <a:spcAft>
                <a:spcPts val="0"/>
              </a:spcAft>
              <a:buSzPts val="1600"/>
              <a:buNone/>
            </a:pPr>
            <a:r>
              <a:t/>
            </a:r>
            <a:endParaRPr/>
          </a:p>
        </p:txBody>
      </p:sp>
      <p:sp>
        <p:nvSpPr>
          <p:cNvPr id="272" name="Google Shape;272;p19"/>
          <p:cNvSpPr/>
          <p:nvPr/>
        </p:nvSpPr>
        <p:spPr>
          <a:xfrm>
            <a:off x="0" y="6709906"/>
            <a:ext cx="12192000" cy="148094"/>
          </a:xfrm>
          <a:prstGeom prst="rect">
            <a:avLst/>
          </a:prstGeom>
          <a:solidFill>
            <a:schemeClr val="dk1"/>
          </a:solidFill>
          <a:ln cap="rnd" cmpd="sng" w="19050">
            <a:solidFill>
              <a:srgbClr val="7D9A2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pic>
        <p:nvPicPr>
          <p:cNvPr id="273" name="Google Shape;273;p19"/>
          <p:cNvPicPr preferRelativeResize="0"/>
          <p:nvPr/>
        </p:nvPicPr>
        <p:blipFill rotWithShape="1">
          <a:blip r:embed="rId3">
            <a:alphaModFix/>
          </a:blip>
          <a:srcRect b="24487" l="0" r="0" t="18095"/>
          <a:stretch/>
        </p:blipFill>
        <p:spPr>
          <a:xfrm>
            <a:off x="0" y="2052918"/>
            <a:ext cx="6096000" cy="4656988"/>
          </a:xfrm>
          <a:prstGeom prst="rect">
            <a:avLst/>
          </a:prstGeom>
          <a:noFill/>
          <a:ln>
            <a:noFill/>
          </a:ln>
        </p:spPr>
      </p:pic>
      <p:pic>
        <p:nvPicPr>
          <p:cNvPr id="274" name="Google Shape;274;p19"/>
          <p:cNvPicPr preferRelativeResize="0"/>
          <p:nvPr/>
        </p:nvPicPr>
        <p:blipFill rotWithShape="1">
          <a:blip r:embed="rId4">
            <a:alphaModFix/>
          </a:blip>
          <a:srcRect b="0" l="0" r="0" t="0"/>
          <a:stretch/>
        </p:blipFill>
        <p:spPr>
          <a:xfrm>
            <a:off x="6095999" y="2052918"/>
            <a:ext cx="6095999" cy="465698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2" presetSubtype="8">
                                  <p:stCondLst>
                                    <p:cond delay="0"/>
                                  </p:stCondLst>
                                  <p:childTnLst>
                                    <p:anim calcmode="lin" valueType="num">
                                      <p:cBhvr additive="base">
                                        <p:cTn dur="5000"/>
                                        <p:tgtEl>
                                          <p:spTgt spid="272"/>
                                        </p:tgtEl>
                                        <p:attrNameLst>
                                          <p:attrName>ppt_x</p:attrName>
                                        </p:attrNameLst>
                                      </p:cBhvr>
                                      <p:tavLst>
                                        <p:tav fmla="" tm="0">
                                          <p:val>
                                            <p:strVal val="#ppt_x"/>
                                          </p:val>
                                        </p:tav>
                                        <p:tav fmla="" tm="100000">
                                          <p:val>
                                            <p:strVal val="#ppt_x-1"/>
                                          </p:val>
                                        </p:tav>
                                      </p:tavLst>
                                    </p:anim>
                                    <p:set>
                                      <p:cBhvr>
                                        <p:cTn dur="1" fill="hold">
                                          <p:stCondLst>
                                            <p:cond delay="5000"/>
                                          </p:stCondLst>
                                        </p:cTn>
                                        <p:tgtEl>
                                          <p:spTgt spid="27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6"/>
          <p:cNvSpPr txBox="1"/>
          <p:nvPr>
            <p:ph type="title"/>
          </p:nvPr>
        </p:nvSpPr>
        <p:spPr>
          <a:xfrm>
            <a:off x="534161" y="107418"/>
            <a:ext cx="9404700" cy="14004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4200"/>
              <a:buNone/>
            </a:pPr>
            <a:r>
              <a:rPr b="1" lang="en-US" u="sng">
                <a:solidFill>
                  <a:schemeClr val="dk1"/>
                </a:solidFill>
              </a:rPr>
              <a:t>Artefactos y compromisos</a:t>
            </a:r>
            <a:br>
              <a:rPr b="1" lang="en-US" u="sng">
                <a:solidFill>
                  <a:schemeClr val="dk1"/>
                </a:solidFill>
              </a:rPr>
            </a:br>
            <a:r>
              <a:rPr b="1" lang="en-US" u="sng">
                <a:solidFill>
                  <a:schemeClr val="dk1"/>
                </a:solidFill>
              </a:rPr>
              <a:t>Product Backlog</a:t>
            </a:r>
            <a:br>
              <a:rPr lang="en-US"/>
            </a:br>
            <a:endParaRPr/>
          </a:p>
        </p:txBody>
      </p:sp>
      <p:sp>
        <p:nvSpPr>
          <p:cNvPr id="280" name="Google Shape;280;p6"/>
          <p:cNvSpPr txBox="1"/>
          <p:nvPr>
            <p:ph idx="1" type="body"/>
          </p:nvPr>
        </p:nvSpPr>
        <p:spPr>
          <a:xfrm>
            <a:off x="1103300" y="913200"/>
            <a:ext cx="8946600" cy="5335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100"/>
              <a:buNone/>
            </a:pPr>
            <a:r>
              <a:rPr lang="en-US"/>
              <a:t>	</a:t>
            </a:r>
            <a:endParaRPr/>
          </a:p>
        </p:txBody>
      </p:sp>
      <p:sp>
        <p:nvSpPr>
          <p:cNvPr id="281" name="Google Shape;281;p6"/>
          <p:cNvSpPr/>
          <p:nvPr/>
        </p:nvSpPr>
        <p:spPr>
          <a:xfrm>
            <a:off x="0" y="6709906"/>
            <a:ext cx="12192000" cy="148094"/>
          </a:xfrm>
          <a:prstGeom prst="rect">
            <a:avLst/>
          </a:prstGeom>
          <a:solidFill>
            <a:srgbClr val="00B0F0"/>
          </a:solidFill>
          <a:ln cap="rnd" cmpd="sng" w="19050">
            <a:solidFill>
              <a:srgbClr val="7D9A2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2" presetSubtype="8">
                                  <p:stCondLst>
                                    <p:cond delay="0"/>
                                  </p:stCondLst>
                                  <p:childTnLst>
                                    <p:anim calcmode="lin" valueType="num">
                                      <p:cBhvr additive="base">
                                        <p:cTn dur="5000"/>
                                        <p:tgtEl>
                                          <p:spTgt spid="281"/>
                                        </p:tgtEl>
                                        <p:attrNameLst>
                                          <p:attrName>ppt_x</p:attrName>
                                        </p:attrNameLst>
                                      </p:cBhvr>
                                      <p:tavLst>
                                        <p:tav fmla="" tm="0">
                                          <p:val>
                                            <p:strVal val="#ppt_x"/>
                                          </p:val>
                                        </p:tav>
                                        <p:tav fmla="" tm="100000">
                                          <p:val>
                                            <p:strVal val="#ppt_x-1"/>
                                          </p:val>
                                        </p:tav>
                                      </p:tavLst>
                                    </p:anim>
                                    <p:set>
                                      <p:cBhvr>
                                        <p:cTn dur="1" fill="hold">
                                          <p:stCondLst>
                                            <p:cond delay="5000"/>
                                          </p:stCondLst>
                                        </p:cTn>
                                        <p:tgtEl>
                                          <p:spTgt spid="28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10"/>
          <p:cNvSpPr txBox="1"/>
          <p:nvPr>
            <p:ph type="title"/>
          </p:nvPr>
        </p:nvSpPr>
        <p:spPr>
          <a:xfrm>
            <a:off x="934857" y="65889"/>
            <a:ext cx="9404700" cy="1087322"/>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4200"/>
              <a:buNone/>
            </a:pPr>
            <a:r>
              <a:rPr b="1" lang="en-US" u="sng">
                <a:solidFill>
                  <a:schemeClr val="dk1"/>
                </a:solidFill>
              </a:rPr>
              <a:t>Artefactos y compromisos</a:t>
            </a:r>
            <a:br>
              <a:rPr b="1" lang="en-US" u="sng">
                <a:solidFill>
                  <a:schemeClr val="dk1"/>
                </a:solidFill>
              </a:rPr>
            </a:br>
            <a:r>
              <a:rPr b="1" lang="en-US" u="sng">
                <a:solidFill>
                  <a:schemeClr val="dk1"/>
                </a:solidFill>
              </a:rPr>
              <a:t>Nexus Sprint Backlog</a:t>
            </a:r>
            <a:endParaRPr b="1" u="sng">
              <a:solidFill>
                <a:schemeClr val="dk1"/>
              </a:solidFill>
            </a:endParaRPr>
          </a:p>
        </p:txBody>
      </p:sp>
      <p:sp>
        <p:nvSpPr>
          <p:cNvPr id="287" name="Google Shape;287;p10"/>
          <p:cNvSpPr txBox="1"/>
          <p:nvPr>
            <p:ph idx="1" type="body"/>
          </p:nvPr>
        </p:nvSpPr>
        <p:spPr>
          <a:xfrm>
            <a:off x="1103300" y="1454726"/>
            <a:ext cx="8946600" cy="4793723"/>
          </a:xfrm>
          <a:prstGeom prst="rect">
            <a:avLst/>
          </a:prstGeom>
          <a:noFill/>
          <a:ln>
            <a:noFill/>
          </a:ln>
        </p:spPr>
        <p:txBody>
          <a:bodyPr anchorCtr="0" anchor="t" bIns="45700" lIns="91425" spcFirstLastPara="1" rIns="91425" wrap="square" tIns="45700">
            <a:normAutofit/>
          </a:bodyPr>
          <a:lstStyle/>
          <a:p>
            <a:pPr indent="-241300" lvl="0" marL="342900" rtl="0" algn="l">
              <a:lnSpc>
                <a:spcPct val="100000"/>
              </a:lnSpc>
              <a:spcBef>
                <a:spcPts val="0"/>
              </a:spcBef>
              <a:spcAft>
                <a:spcPts val="0"/>
              </a:spcAft>
              <a:buSzPts val="1600"/>
              <a:buNone/>
            </a:pPr>
            <a:r>
              <a:t/>
            </a:r>
            <a:endParaRPr/>
          </a:p>
        </p:txBody>
      </p:sp>
      <p:sp>
        <p:nvSpPr>
          <p:cNvPr id="288" name="Google Shape;288;p10"/>
          <p:cNvSpPr/>
          <p:nvPr/>
        </p:nvSpPr>
        <p:spPr>
          <a:xfrm>
            <a:off x="0" y="6709906"/>
            <a:ext cx="12192000" cy="148094"/>
          </a:xfrm>
          <a:prstGeom prst="rect">
            <a:avLst/>
          </a:prstGeom>
          <a:solidFill>
            <a:srgbClr val="00B0F0"/>
          </a:solidFill>
          <a:ln cap="rnd" cmpd="sng" w="19050">
            <a:solidFill>
              <a:srgbClr val="7D9A2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2" presetSubtype="8">
                                  <p:stCondLst>
                                    <p:cond delay="0"/>
                                  </p:stCondLst>
                                  <p:childTnLst>
                                    <p:anim calcmode="lin" valueType="num">
                                      <p:cBhvr additive="base">
                                        <p:cTn dur="5000"/>
                                        <p:tgtEl>
                                          <p:spTgt spid="288"/>
                                        </p:tgtEl>
                                        <p:attrNameLst>
                                          <p:attrName>ppt_x</p:attrName>
                                        </p:attrNameLst>
                                      </p:cBhvr>
                                      <p:tavLst>
                                        <p:tav fmla="" tm="0">
                                          <p:val>
                                            <p:strVal val="#ppt_x"/>
                                          </p:val>
                                        </p:tav>
                                        <p:tav fmla="" tm="100000">
                                          <p:val>
                                            <p:strVal val="#ppt_x-1"/>
                                          </p:val>
                                        </p:tav>
                                      </p:tavLst>
                                    </p:anim>
                                    <p:set>
                                      <p:cBhvr>
                                        <p:cTn dur="1" fill="hold">
                                          <p:stCondLst>
                                            <p:cond delay="5000"/>
                                          </p:stCondLst>
                                        </p:cTn>
                                        <p:tgtEl>
                                          <p:spTgt spid="28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9"/>
          <p:cNvSpPr txBox="1"/>
          <p:nvPr>
            <p:ph type="title"/>
          </p:nvPr>
        </p:nvSpPr>
        <p:spPr>
          <a:xfrm>
            <a:off x="1187521" y="70110"/>
            <a:ext cx="9404700" cy="1279827"/>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None/>
            </a:pPr>
            <a:r>
              <a:rPr lang="en-US"/>
              <a:t> </a:t>
            </a:r>
            <a:r>
              <a:rPr b="1" lang="en-US" u="sng">
                <a:solidFill>
                  <a:schemeClr val="dk1"/>
                </a:solidFill>
              </a:rPr>
              <a:t>Artefactos y compromisos</a:t>
            </a:r>
            <a:br>
              <a:rPr b="1" lang="en-US" u="sng">
                <a:solidFill>
                  <a:schemeClr val="dk1"/>
                </a:solidFill>
              </a:rPr>
            </a:br>
            <a:r>
              <a:rPr b="1" lang="en-US" u="sng">
                <a:solidFill>
                  <a:schemeClr val="dk1"/>
                </a:solidFill>
              </a:rPr>
              <a:t>Integrated Increment </a:t>
            </a:r>
            <a:endParaRPr/>
          </a:p>
        </p:txBody>
      </p:sp>
      <p:sp>
        <p:nvSpPr>
          <p:cNvPr id="294" name="Google Shape;294;p9"/>
          <p:cNvSpPr txBox="1"/>
          <p:nvPr>
            <p:ph idx="1" type="body"/>
          </p:nvPr>
        </p:nvSpPr>
        <p:spPr>
          <a:xfrm>
            <a:off x="1103300" y="1349937"/>
            <a:ext cx="8946600" cy="4898400"/>
          </a:xfrm>
          <a:prstGeom prst="rect">
            <a:avLst/>
          </a:prstGeom>
          <a:noFill/>
          <a:ln>
            <a:noFill/>
          </a:ln>
        </p:spPr>
        <p:txBody>
          <a:bodyPr anchorCtr="0" anchor="t" bIns="45700" lIns="91425" spcFirstLastPara="1" rIns="91425" wrap="square" tIns="45700">
            <a:normAutofit/>
          </a:bodyPr>
          <a:lstStyle/>
          <a:p>
            <a:pPr indent="-241300" lvl="0" marL="342900" rtl="0" algn="l">
              <a:lnSpc>
                <a:spcPct val="100000"/>
              </a:lnSpc>
              <a:spcBef>
                <a:spcPts val="0"/>
              </a:spcBef>
              <a:spcAft>
                <a:spcPts val="0"/>
              </a:spcAft>
              <a:buSzPts val="1600"/>
              <a:buNone/>
            </a:pPr>
            <a:r>
              <a:t/>
            </a:r>
            <a:endParaRPr/>
          </a:p>
        </p:txBody>
      </p:sp>
      <p:sp>
        <p:nvSpPr>
          <p:cNvPr id="295" name="Google Shape;295;p9"/>
          <p:cNvSpPr/>
          <p:nvPr/>
        </p:nvSpPr>
        <p:spPr>
          <a:xfrm>
            <a:off x="0" y="6709906"/>
            <a:ext cx="12192000" cy="148094"/>
          </a:xfrm>
          <a:prstGeom prst="rect">
            <a:avLst/>
          </a:prstGeom>
          <a:solidFill>
            <a:srgbClr val="00B0F0"/>
          </a:solidFill>
          <a:ln cap="rnd" cmpd="sng" w="19050">
            <a:solidFill>
              <a:srgbClr val="7D9A2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2" presetSubtype="8">
                                  <p:stCondLst>
                                    <p:cond delay="0"/>
                                  </p:stCondLst>
                                  <p:childTnLst>
                                    <p:anim calcmode="lin" valueType="num">
                                      <p:cBhvr additive="base">
                                        <p:cTn dur="5000"/>
                                        <p:tgtEl>
                                          <p:spTgt spid="295"/>
                                        </p:tgtEl>
                                        <p:attrNameLst>
                                          <p:attrName>ppt_x</p:attrName>
                                        </p:attrNameLst>
                                      </p:cBhvr>
                                      <p:tavLst>
                                        <p:tav fmla="" tm="0">
                                          <p:val>
                                            <p:strVal val="#ppt_x"/>
                                          </p:val>
                                        </p:tav>
                                        <p:tav fmla="" tm="100000">
                                          <p:val>
                                            <p:strVal val="#ppt_x-1"/>
                                          </p:val>
                                        </p:tav>
                                      </p:tavLst>
                                    </p:anim>
                                    <p:set>
                                      <p:cBhvr>
                                        <p:cTn dur="1" fill="hold">
                                          <p:stCondLst>
                                            <p:cond delay="5000"/>
                                          </p:stCondLst>
                                        </p:cTn>
                                        <p:tgtEl>
                                          <p:spTgt spid="29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14"/>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2"/>
              </a:buClr>
              <a:buSzPts val="4200"/>
              <a:buFont typeface="Century Gothic"/>
              <a:buNone/>
            </a:pPr>
            <a:r>
              <a:t/>
            </a:r>
            <a:endParaRPr/>
          </a:p>
        </p:txBody>
      </p:sp>
      <p:sp>
        <p:nvSpPr>
          <p:cNvPr id="301" name="Google Shape;301;p14"/>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241300" lvl="0" marL="342900" rtl="0" algn="l">
              <a:lnSpc>
                <a:spcPct val="100000"/>
              </a:lnSpc>
              <a:spcBef>
                <a:spcPts val="0"/>
              </a:spcBef>
              <a:spcAft>
                <a:spcPts val="0"/>
              </a:spcAft>
              <a:buSzPts val="1600"/>
              <a:buNone/>
            </a:pPr>
            <a:r>
              <a:t/>
            </a:r>
            <a:endParaRPr/>
          </a:p>
        </p:txBody>
      </p:sp>
      <p:sp>
        <p:nvSpPr>
          <p:cNvPr id="302" name="Google Shape;302;p14"/>
          <p:cNvSpPr/>
          <p:nvPr/>
        </p:nvSpPr>
        <p:spPr>
          <a:xfrm>
            <a:off x="0" y="6709906"/>
            <a:ext cx="12192000" cy="148094"/>
          </a:xfrm>
          <a:prstGeom prst="rect">
            <a:avLst/>
          </a:prstGeom>
          <a:solidFill>
            <a:srgbClr val="00B0F0"/>
          </a:solidFill>
          <a:ln cap="rnd" cmpd="sng" w="19050">
            <a:solidFill>
              <a:srgbClr val="7D9A2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2" presetSubtype="8">
                                  <p:stCondLst>
                                    <p:cond delay="0"/>
                                  </p:stCondLst>
                                  <p:childTnLst>
                                    <p:anim calcmode="lin" valueType="num">
                                      <p:cBhvr additive="base">
                                        <p:cTn dur="5000"/>
                                        <p:tgtEl>
                                          <p:spTgt spid="302"/>
                                        </p:tgtEl>
                                        <p:attrNameLst>
                                          <p:attrName>ppt_x</p:attrName>
                                        </p:attrNameLst>
                                      </p:cBhvr>
                                      <p:tavLst>
                                        <p:tav fmla="" tm="0">
                                          <p:val>
                                            <p:strVal val="#ppt_x"/>
                                          </p:val>
                                        </p:tav>
                                        <p:tav fmla="" tm="100000">
                                          <p:val>
                                            <p:strVal val="#ppt_x-1"/>
                                          </p:val>
                                        </p:tav>
                                      </p:tavLst>
                                    </p:anim>
                                    <p:set>
                                      <p:cBhvr>
                                        <p:cTn dur="1" fill="hold">
                                          <p:stCondLst>
                                            <p:cond delay="5000"/>
                                          </p:stCondLst>
                                        </p:cTn>
                                        <p:tgtEl>
                                          <p:spTgt spid="30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2"/>
          <p:cNvPicPr preferRelativeResize="0"/>
          <p:nvPr/>
        </p:nvPicPr>
        <p:blipFill rotWithShape="1">
          <a:blip r:embed="rId3">
            <a:alphaModFix/>
          </a:blip>
          <a:srcRect b="0" l="0" r="0" t="0"/>
          <a:stretch/>
        </p:blipFill>
        <p:spPr>
          <a:xfrm>
            <a:off x="0" y="1612232"/>
            <a:ext cx="4403558" cy="5097674"/>
          </a:xfrm>
          <a:prstGeom prst="rect">
            <a:avLst/>
          </a:prstGeom>
          <a:noFill/>
          <a:ln>
            <a:noFill/>
          </a:ln>
        </p:spPr>
      </p:pic>
      <p:sp>
        <p:nvSpPr>
          <p:cNvPr id="165" name="Google Shape;165;p2"/>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2"/>
              </a:buClr>
              <a:buSzPts val="4200"/>
              <a:buFont typeface="Century Gothic"/>
              <a:buNone/>
            </a:pPr>
            <a:r>
              <a:rPr b="1" lang="en-US" u="sng">
                <a:solidFill>
                  <a:schemeClr val="dk1"/>
                </a:solidFill>
              </a:rPr>
              <a:t>Agenda</a:t>
            </a:r>
            <a:br>
              <a:rPr lang="en-US"/>
            </a:br>
            <a:endParaRPr/>
          </a:p>
        </p:txBody>
      </p:sp>
      <p:sp>
        <p:nvSpPr>
          <p:cNvPr id="166" name="Google Shape;166;p2"/>
          <p:cNvSpPr/>
          <p:nvPr/>
        </p:nvSpPr>
        <p:spPr>
          <a:xfrm>
            <a:off x="0" y="6709906"/>
            <a:ext cx="12192000" cy="148094"/>
          </a:xfrm>
          <a:prstGeom prst="rect">
            <a:avLst/>
          </a:prstGeom>
          <a:solidFill>
            <a:srgbClr val="FF0000"/>
          </a:solidFill>
          <a:ln cap="rnd" cmpd="sng" w="19050">
            <a:solidFill>
              <a:srgbClr val="7D9A2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167" name="Google Shape;167;p2"/>
          <p:cNvSpPr txBox="1"/>
          <p:nvPr/>
        </p:nvSpPr>
        <p:spPr>
          <a:xfrm>
            <a:off x="4403558" y="1612232"/>
            <a:ext cx="7788442" cy="5478423"/>
          </a:xfrm>
          <a:prstGeom prst="rect">
            <a:avLst/>
          </a:prstGeom>
          <a:noFill/>
          <a:ln>
            <a:noFill/>
          </a:ln>
        </p:spPr>
        <p:txBody>
          <a:bodyPr anchorCtr="0" anchor="t" bIns="45700" lIns="91425" spcFirstLastPara="1" rIns="91425" wrap="square" tIns="45700">
            <a:spAutoFit/>
          </a:bodyPr>
          <a:lstStyle/>
          <a:p>
            <a:pPr indent="0" lvl="1" marL="0" marR="0" rtl="0" algn="ctr">
              <a:lnSpc>
                <a:spcPct val="100000"/>
              </a:lnSpc>
              <a:spcBef>
                <a:spcPts val="0"/>
              </a:spcBef>
              <a:spcAft>
                <a:spcPts val="0"/>
              </a:spcAft>
              <a:buNone/>
            </a:pPr>
            <a:r>
              <a:rPr b="1" i="0" lang="en-US" sz="2000" u="sng" cap="none" strike="noStrike">
                <a:solidFill>
                  <a:srgbClr val="000000"/>
                </a:solidFill>
                <a:latin typeface="Arial"/>
                <a:ea typeface="Arial"/>
                <a:cs typeface="Arial"/>
                <a:sym typeface="Arial"/>
              </a:rPr>
              <a:t>Nexus</a:t>
            </a:r>
            <a:endParaRPr/>
          </a:p>
          <a:p>
            <a:pPr indent="-285750" lvl="1"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Definición </a:t>
            </a:r>
            <a:endParaRPr/>
          </a:p>
          <a:p>
            <a:pPr indent="-285750" lvl="1"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Teoría </a:t>
            </a:r>
            <a:endParaRPr/>
          </a:p>
          <a:p>
            <a:pPr indent="-285750" lvl="1"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Marco de Trabajo </a:t>
            </a:r>
            <a:endParaRPr/>
          </a:p>
          <a:p>
            <a:pPr indent="-285750" lvl="1"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Responsabilidades</a:t>
            </a:r>
            <a:endParaRPr/>
          </a:p>
          <a:p>
            <a:pPr indent="-285750" lvl="2"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    Product Owner</a:t>
            </a:r>
            <a:endParaRPr/>
          </a:p>
          <a:p>
            <a:pPr indent="-285750" lvl="4"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    Scrum Master    	</a:t>
            </a:r>
            <a:endParaRPr/>
          </a:p>
          <a:p>
            <a:pPr indent="-285750" lvl="2"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    Uno o más Miembros del Nexus Integration Team:</a:t>
            </a:r>
            <a:endParaRPr/>
          </a:p>
          <a:p>
            <a:pPr indent="-285750" lvl="2"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Eventos</a:t>
            </a:r>
            <a:endParaRPr/>
          </a:p>
          <a:p>
            <a:pPr indent="-285750" lvl="3"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     Sprint</a:t>
            </a:r>
            <a:endParaRPr/>
          </a:p>
          <a:p>
            <a:pPr indent="-285750" lvl="3"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     Refinamiento Entre Equipos</a:t>
            </a:r>
            <a:endParaRPr/>
          </a:p>
          <a:p>
            <a:pPr indent="-285750" lvl="3"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     Nexus Sprint Planning</a:t>
            </a:r>
            <a:endParaRPr/>
          </a:p>
          <a:p>
            <a:pPr indent="-285750" lvl="4"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     Nexus Daily Scrum</a:t>
            </a:r>
            <a:endParaRPr/>
          </a:p>
          <a:p>
            <a:pPr indent="-285750" lvl="4"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     Nexus Sprint Review </a:t>
            </a:r>
            <a:endParaRPr/>
          </a:p>
          <a:p>
            <a:pPr indent="-285750" lvl="4"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     Nexus Sprint Retrospective</a:t>
            </a:r>
            <a:endParaRPr/>
          </a:p>
          <a:p>
            <a:pPr indent="-285750" lvl="4"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Artefactos y Compromisos Nexus </a:t>
            </a:r>
            <a:endParaRPr/>
          </a:p>
          <a:p>
            <a:pPr indent="-285750" lvl="5"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     Product Backlog</a:t>
            </a:r>
            <a:endParaRPr/>
          </a:p>
          <a:p>
            <a:pPr indent="-285750" lvl="4"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     Nexus Sprint Backlog </a:t>
            </a:r>
            <a:endParaRPr/>
          </a:p>
          <a:p>
            <a:pPr indent="-285750" lvl="4"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     Integrated Increment </a:t>
            </a:r>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2" presetSubtype="8">
                                  <p:stCondLst>
                                    <p:cond delay="0"/>
                                  </p:stCondLst>
                                  <p:childTnLst>
                                    <p:anim calcmode="lin" valueType="num">
                                      <p:cBhvr additive="base">
                                        <p:cTn dur="5000"/>
                                        <p:tgtEl>
                                          <p:spTgt spid="166"/>
                                        </p:tgtEl>
                                        <p:attrNameLst>
                                          <p:attrName>ppt_x</p:attrName>
                                        </p:attrNameLst>
                                      </p:cBhvr>
                                      <p:tavLst>
                                        <p:tav fmla="" tm="0">
                                          <p:val>
                                            <p:strVal val="#ppt_x"/>
                                          </p:val>
                                        </p:tav>
                                        <p:tav fmla="" tm="100000">
                                          <p:val>
                                            <p:strVal val="#ppt_x-1"/>
                                          </p:val>
                                        </p:tav>
                                      </p:tavLst>
                                    </p:anim>
                                    <p:set>
                                      <p:cBhvr>
                                        <p:cTn dur="1" fill="hold">
                                          <p:stCondLst>
                                            <p:cond delay="5000"/>
                                          </p:stCondLst>
                                        </p:cTn>
                                        <p:tgtEl>
                                          <p:spTgt spid="16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0"/>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2"/>
              </a:buClr>
              <a:buSzPts val="4200"/>
              <a:buFont typeface="Century Gothic"/>
              <a:buNone/>
            </a:pPr>
            <a:r>
              <a:rPr b="1" lang="en-US" u="sng">
                <a:solidFill>
                  <a:schemeClr val="dk1"/>
                </a:solidFill>
              </a:rPr>
              <a:t>Conclusion</a:t>
            </a:r>
            <a:endParaRPr b="1" u="sng">
              <a:solidFill>
                <a:schemeClr val="dk1"/>
              </a:solidFill>
            </a:endParaRPr>
          </a:p>
        </p:txBody>
      </p:sp>
      <p:sp>
        <p:nvSpPr>
          <p:cNvPr id="308" name="Google Shape;308;p20"/>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600"/>
              <a:buChar char="►"/>
            </a:pPr>
            <a:r>
              <a:rPr b="1" lang="en-US" u="sng">
                <a:solidFill>
                  <a:schemeClr val="dk1"/>
                </a:solidFill>
              </a:rPr>
              <a:t>Bibliografia</a:t>
            </a:r>
            <a:endParaRPr b="1" u="sng">
              <a:solidFill>
                <a:schemeClr val="dk1"/>
              </a:solidFill>
            </a:endParaRPr>
          </a:p>
          <a:p>
            <a:pPr indent="-342900" lvl="0" marL="342900" rtl="0" algn="l">
              <a:lnSpc>
                <a:spcPct val="100000"/>
              </a:lnSpc>
              <a:spcBef>
                <a:spcPts val="1000"/>
              </a:spcBef>
              <a:spcAft>
                <a:spcPts val="0"/>
              </a:spcAft>
              <a:buSzPts val="1600"/>
              <a:buChar char="►"/>
            </a:pPr>
            <a:r>
              <a:rPr b="1" lang="en-US" u="sng">
                <a:solidFill>
                  <a:schemeClr val="dk1"/>
                </a:solidFill>
              </a:rPr>
              <a:t>PECHA CUCHA</a:t>
            </a:r>
            <a:endParaRPr>
              <a:solidFill>
                <a:schemeClr val="dk1"/>
              </a:solidFill>
            </a:endParaRPr>
          </a:p>
          <a:p>
            <a:pPr indent="-342900" lvl="0" marL="342900" rtl="0" algn="l">
              <a:lnSpc>
                <a:spcPct val="100000"/>
              </a:lnSpc>
              <a:spcBef>
                <a:spcPts val="1000"/>
              </a:spcBef>
              <a:spcAft>
                <a:spcPts val="0"/>
              </a:spcAft>
              <a:buSzPts val="1600"/>
              <a:buChar char="►"/>
            </a:pPr>
            <a:r>
              <a:rPr lang="en-US">
                <a:solidFill>
                  <a:schemeClr val="dk1"/>
                </a:solidFill>
              </a:rPr>
              <a:t>20 DIAPOSITIVAS</a:t>
            </a:r>
            <a:endParaRPr>
              <a:solidFill>
                <a:schemeClr val="dk1"/>
              </a:solidFill>
            </a:endParaRPr>
          </a:p>
          <a:p>
            <a:pPr indent="-342900" lvl="0" marL="342900" rtl="0" algn="l">
              <a:lnSpc>
                <a:spcPct val="100000"/>
              </a:lnSpc>
              <a:spcBef>
                <a:spcPts val="1000"/>
              </a:spcBef>
              <a:spcAft>
                <a:spcPts val="0"/>
              </a:spcAft>
              <a:buSzPts val="1600"/>
              <a:buChar char="►"/>
            </a:pPr>
            <a:r>
              <a:rPr lang="en-US">
                <a:solidFill>
                  <a:schemeClr val="dk1"/>
                </a:solidFill>
              </a:rPr>
              <a:t>6.40 MINUTOS</a:t>
            </a:r>
            <a:endParaRPr>
              <a:solidFill>
                <a:schemeClr val="dk1"/>
              </a:solidFill>
            </a:endParaRPr>
          </a:p>
          <a:p>
            <a:pPr indent="-342900" lvl="0" marL="342900" rtl="0" algn="l">
              <a:lnSpc>
                <a:spcPct val="100000"/>
              </a:lnSpc>
              <a:spcBef>
                <a:spcPts val="1000"/>
              </a:spcBef>
              <a:spcAft>
                <a:spcPts val="0"/>
              </a:spcAft>
              <a:buSzPts val="1600"/>
              <a:buChar char="►"/>
            </a:pPr>
            <a:r>
              <a:rPr lang="en-US">
                <a:solidFill>
                  <a:schemeClr val="dk1"/>
                </a:solidFill>
              </a:rPr>
              <a:t>AUTOMATICO EL PASE DE DIAPOSITIVA</a:t>
            </a:r>
            <a:endParaRPr>
              <a:solidFill>
                <a:schemeClr val="dk1"/>
              </a:solidFill>
            </a:endParaRPr>
          </a:p>
          <a:p>
            <a:pPr indent="-342900" lvl="0" marL="342900" rtl="0" algn="l">
              <a:lnSpc>
                <a:spcPct val="100000"/>
              </a:lnSpc>
              <a:spcBef>
                <a:spcPts val="1000"/>
              </a:spcBef>
              <a:spcAft>
                <a:spcPts val="0"/>
              </a:spcAft>
              <a:buSzPts val="1600"/>
              <a:buChar char="►"/>
            </a:pPr>
            <a:r>
              <a:rPr lang="en-US">
                <a:solidFill>
                  <a:schemeClr val="dk1"/>
                </a:solidFill>
              </a:rPr>
              <a:t>IMAGEN SENSILLA DE GRAN TAMAÑO</a:t>
            </a:r>
            <a:endParaRPr>
              <a:solidFill>
                <a:schemeClr val="dk1"/>
              </a:solidFill>
            </a:endParaRPr>
          </a:p>
          <a:p>
            <a:pPr indent="-342900" lvl="0" marL="342900" rtl="0" algn="l">
              <a:lnSpc>
                <a:spcPct val="100000"/>
              </a:lnSpc>
              <a:spcBef>
                <a:spcPts val="1000"/>
              </a:spcBef>
              <a:spcAft>
                <a:spcPts val="0"/>
              </a:spcAft>
              <a:buSzPts val="1600"/>
              <a:buChar char="►"/>
            </a:pPr>
            <a:r>
              <a:rPr lang="en-US">
                <a:solidFill>
                  <a:schemeClr val="dk1"/>
                </a:solidFill>
              </a:rPr>
              <a:t>SE PUEDE REPETIR IMAGEN</a:t>
            </a:r>
            <a:endParaRPr>
              <a:solidFill>
                <a:schemeClr val="dk1"/>
              </a:solidFill>
            </a:endParaRPr>
          </a:p>
          <a:p>
            <a:pPr indent="-342900" lvl="0" marL="342900" rtl="0" algn="l">
              <a:lnSpc>
                <a:spcPct val="100000"/>
              </a:lnSpc>
              <a:spcBef>
                <a:spcPts val="1000"/>
              </a:spcBef>
              <a:spcAft>
                <a:spcPts val="0"/>
              </a:spcAft>
              <a:buSzPts val="1600"/>
              <a:buChar char="►"/>
            </a:pPr>
            <a:r>
              <a:rPr lang="en-US">
                <a:solidFill>
                  <a:schemeClr val="dk1"/>
                </a:solidFill>
              </a:rPr>
              <a:t>TEXTO LIMITADO</a:t>
            </a:r>
            <a:endParaRPr>
              <a:solidFill>
                <a:schemeClr val="dk1"/>
              </a:solidFill>
            </a:endParaRPr>
          </a:p>
          <a:p>
            <a:pPr indent="-241300" lvl="0" marL="342900" rtl="0" algn="l">
              <a:lnSpc>
                <a:spcPct val="100000"/>
              </a:lnSpc>
              <a:spcBef>
                <a:spcPts val="1000"/>
              </a:spcBef>
              <a:spcAft>
                <a:spcPts val="0"/>
              </a:spcAft>
              <a:buSzPts val="1600"/>
              <a:buNone/>
            </a:pPr>
            <a:r>
              <a:t/>
            </a:r>
            <a:endParaRPr/>
          </a:p>
        </p:txBody>
      </p:sp>
      <p:sp>
        <p:nvSpPr>
          <p:cNvPr id="309" name="Google Shape;309;p20"/>
          <p:cNvSpPr/>
          <p:nvPr/>
        </p:nvSpPr>
        <p:spPr>
          <a:xfrm>
            <a:off x="0" y="6709906"/>
            <a:ext cx="12192000" cy="148094"/>
          </a:xfrm>
          <a:prstGeom prst="rect">
            <a:avLst/>
          </a:prstGeom>
          <a:solidFill>
            <a:srgbClr val="00B0F0"/>
          </a:solidFill>
          <a:ln cap="rnd" cmpd="sng" w="19050">
            <a:solidFill>
              <a:srgbClr val="7D9A2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2" presetSubtype="8">
                                  <p:stCondLst>
                                    <p:cond delay="0"/>
                                  </p:stCondLst>
                                  <p:childTnLst>
                                    <p:anim calcmode="lin" valueType="num">
                                      <p:cBhvr additive="base">
                                        <p:cTn dur="5000"/>
                                        <p:tgtEl>
                                          <p:spTgt spid="309"/>
                                        </p:tgtEl>
                                        <p:attrNameLst>
                                          <p:attrName>ppt_x</p:attrName>
                                        </p:attrNameLst>
                                      </p:cBhvr>
                                      <p:tavLst>
                                        <p:tav fmla="" tm="0">
                                          <p:val>
                                            <p:strVal val="#ppt_x"/>
                                          </p:val>
                                        </p:tav>
                                        <p:tav fmla="" tm="100000">
                                          <p:val>
                                            <p:strVal val="#ppt_x-1"/>
                                          </p:val>
                                        </p:tav>
                                      </p:tavLst>
                                    </p:anim>
                                    <p:set>
                                      <p:cBhvr>
                                        <p:cTn dur="1" fill="hold">
                                          <p:stCondLst>
                                            <p:cond delay="5000"/>
                                          </p:stCondLst>
                                        </p:cTn>
                                        <p:tgtEl>
                                          <p:spTgt spid="30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2"/>
              </a:buClr>
              <a:buSzPts val="4200"/>
              <a:buFont typeface="Century Gothic"/>
              <a:buNone/>
            </a:pPr>
            <a:r>
              <a:rPr b="1" lang="en-US" u="sng">
                <a:solidFill>
                  <a:schemeClr val="dk1"/>
                </a:solidFill>
              </a:rPr>
              <a:t>Definicion</a:t>
            </a:r>
            <a:endParaRPr b="1" u="sng">
              <a:solidFill>
                <a:schemeClr val="dk1"/>
              </a:solidFill>
            </a:endParaRPr>
          </a:p>
        </p:txBody>
      </p:sp>
      <p:sp>
        <p:nvSpPr>
          <p:cNvPr id="173" name="Google Shape;173;p3"/>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241300" lvl="0" marL="342900" rtl="0" algn="l">
              <a:lnSpc>
                <a:spcPct val="200000"/>
              </a:lnSpc>
              <a:spcBef>
                <a:spcPts val="0"/>
              </a:spcBef>
              <a:spcAft>
                <a:spcPts val="0"/>
              </a:spcAft>
              <a:buSzPts val="1600"/>
              <a:buNone/>
            </a:pPr>
            <a:r>
              <a:t/>
            </a:r>
            <a:endParaRPr/>
          </a:p>
        </p:txBody>
      </p:sp>
      <p:sp>
        <p:nvSpPr>
          <p:cNvPr id="174" name="Google Shape;174;p3"/>
          <p:cNvSpPr/>
          <p:nvPr/>
        </p:nvSpPr>
        <p:spPr>
          <a:xfrm>
            <a:off x="0" y="6709906"/>
            <a:ext cx="12192000" cy="148094"/>
          </a:xfrm>
          <a:prstGeom prst="rect">
            <a:avLst/>
          </a:prstGeom>
          <a:solidFill>
            <a:srgbClr val="FF0000"/>
          </a:solidFill>
          <a:ln cap="rnd" cmpd="sng" w="19050">
            <a:solidFill>
              <a:srgbClr val="7D9A2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0000"/>
              </a:solidFill>
              <a:latin typeface="Century Gothic"/>
              <a:ea typeface="Century Gothic"/>
              <a:cs typeface="Century Gothic"/>
              <a:sym typeface="Century Gothic"/>
            </a:endParaRPr>
          </a:p>
        </p:txBody>
      </p:sp>
      <p:pic>
        <p:nvPicPr>
          <p:cNvPr id="175" name="Google Shape;175;p3"/>
          <p:cNvPicPr preferRelativeResize="0"/>
          <p:nvPr/>
        </p:nvPicPr>
        <p:blipFill rotWithShape="1">
          <a:blip r:embed="rId3">
            <a:alphaModFix/>
          </a:blip>
          <a:srcRect b="0" l="0" r="0" t="0"/>
          <a:stretch/>
        </p:blipFill>
        <p:spPr>
          <a:xfrm>
            <a:off x="5276" y="1591411"/>
            <a:ext cx="12186724" cy="511849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2" presetSubtype="8">
                                  <p:stCondLst>
                                    <p:cond delay="0"/>
                                  </p:stCondLst>
                                  <p:childTnLst>
                                    <p:anim calcmode="lin" valueType="num">
                                      <p:cBhvr additive="base">
                                        <p:cTn dur="5000"/>
                                        <p:tgtEl>
                                          <p:spTgt spid="174"/>
                                        </p:tgtEl>
                                        <p:attrNameLst>
                                          <p:attrName>ppt_x</p:attrName>
                                        </p:attrNameLst>
                                      </p:cBhvr>
                                      <p:tavLst>
                                        <p:tav fmla="" tm="0">
                                          <p:val>
                                            <p:strVal val="#ppt_x"/>
                                          </p:val>
                                        </p:tav>
                                        <p:tav fmla="" tm="100000">
                                          <p:val>
                                            <p:strVal val="#ppt_x-1"/>
                                          </p:val>
                                        </p:tav>
                                      </p:tavLst>
                                    </p:anim>
                                    <p:set>
                                      <p:cBhvr>
                                        <p:cTn dur="1" fill="hold">
                                          <p:stCondLst>
                                            <p:cond delay="5000"/>
                                          </p:stCondLst>
                                        </p:cTn>
                                        <p:tgtEl>
                                          <p:spTgt spid="17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4"/>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2"/>
              </a:buClr>
              <a:buSzPts val="4200"/>
              <a:buFont typeface="Century Gothic"/>
              <a:buNone/>
            </a:pPr>
            <a:r>
              <a:rPr b="1" lang="en-US" u="sng">
                <a:solidFill>
                  <a:schemeClr val="dk1"/>
                </a:solidFill>
              </a:rPr>
              <a:t>Teoría de Nexus</a:t>
            </a:r>
            <a:endParaRPr b="1" u="sng">
              <a:solidFill>
                <a:schemeClr val="dk1"/>
              </a:solidFill>
            </a:endParaRPr>
          </a:p>
        </p:txBody>
      </p:sp>
      <p:sp>
        <p:nvSpPr>
          <p:cNvPr id="181" name="Google Shape;181;p4"/>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0" lvl="0" marL="457200" rtl="0" algn="l">
              <a:lnSpc>
                <a:spcPct val="200000"/>
              </a:lnSpc>
              <a:spcBef>
                <a:spcPts val="0"/>
              </a:spcBef>
              <a:spcAft>
                <a:spcPts val="0"/>
              </a:spcAft>
              <a:buSzPts val="1440"/>
              <a:buNone/>
            </a:pPr>
            <a:r>
              <a:t/>
            </a:r>
            <a:endParaRPr/>
          </a:p>
        </p:txBody>
      </p:sp>
      <p:sp>
        <p:nvSpPr>
          <p:cNvPr id="182" name="Google Shape;182;p4"/>
          <p:cNvSpPr/>
          <p:nvPr/>
        </p:nvSpPr>
        <p:spPr>
          <a:xfrm>
            <a:off x="0" y="6709906"/>
            <a:ext cx="12192000" cy="148094"/>
          </a:xfrm>
          <a:prstGeom prst="rect">
            <a:avLst/>
          </a:prstGeom>
          <a:solidFill>
            <a:srgbClr val="FF0000"/>
          </a:solidFill>
          <a:ln cap="rnd" cmpd="sng" w="19050">
            <a:solidFill>
              <a:srgbClr val="7D9A2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2" presetSubtype="8">
                                  <p:stCondLst>
                                    <p:cond delay="0"/>
                                  </p:stCondLst>
                                  <p:childTnLst>
                                    <p:anim calcmode="lin" valueType="num">
                                      <p:cBhvr additive="base">
                                        <p:cTn dur="5000"/>
                                        <p:tgtEl>
                                          <p:spTgt spid="182"/>
                                        </p:tgtEl>
                                        <p:attrNameLst>
                                          <p:attrName>ppt_x</p:attrName>
                                        </p:attrNameLst>
                                      </p:cBhvr>
                                      <p:tavLst>
                                        <p:tav fmla="" tm="0">
                                          <p:val>
                                            <p:strVal val="#ppt_x"/>
                                          </p:val>
                                        </p:tav>
                                        <p:tav fmla="" tm="100000">
                                          <p:val>
                                            <p:strVal val="#ppt_x-1"/>
                                          </p:val>
                                        </p:tav>
                                      </p:tavLst>
                                    </p:anim>
                                    <p:set>
                                      <p:cBhvr>
                                        <p:cTn dur="1" fill="hold">
                                          <p:stCondLst>
                                            <p:cond delay="5000"/>
                                          </p:stCondLst>
                                        </p:cTn>
                                        <p:tgtEl>
                                          <p:spTgt spid="18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2"/>
              </a:buClr>
              <a:buSzPts val="4200"/>
              <a:buFont typeface="Century Gothic"/>
              <a:buNone/>
            </a:pPr>
            <a:r>
              <a:rPr b="1" lang="en-US" u="sng">
                <a:solidFill>
                  <a:schemeClr val="dk1"/>
                </a:solidFill>
              </a:rPr>
              <a:t>Marco de Trabajo</a:t>
            </a:r>
            <a:endParaRPr b="1" u="sng">
              <a:solidFill>
                <a:schemeClr val="dk1"/>
              </a:solidFill>
            </a:endParaRPr>
          </a:p>
        </p:txBody>
      </p:sp>
      <p:sp>
        <p:nvSpPr>
          <p:cNvPr id="188" name="Google Shape;188;p5"/>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0" lvl="0" marL="457200" rtl="0" algn="l">
              <a:lnSpc>
                <a:spcPct val="100000"/>
              </a:lnSpc>
              <a:spcBef>
                <a:spcPts val="0"/>
              </a:spcBef>
              <a:spcAft>
                <a:spcPts val="0"/>
              </a:spcAft>
              <a:buSzPts val="1440"/>
              <a:buNone/>
            </a:pPr>
            <a:r>
              <a:t/>
            </a:r>
            <a:endParaRPr/>
          </a:p>
          <a:p>
            <a:pPr indent="0" lvl="0" marL="457200" rtl="0" algn="l">
              <a:lnSpc>
                <a:spcPct val="100000"/>
              </a:lnSpc>
              <a:spcBef>
                <a:spcPts val="0"/>
              </a:spcBef>
              <a:spcAft>
                <a:spcPts val="0"/>
              </a:spcAft>
              <a:buSzPts val="1440"/>
              <a:buNone/>
            </a:pPr>
            <a:r>
              <a:t/>
            </a:r>
            <a:endParaRPr/>
          </a:p>
          <a:p>
            <a:pPr indent="0" lvl="0" marL="457200" rtl="0" algn="l">
              <a:lnSpc>
                <a:spcPct val="100000"/>
              </a:lnSpc>
              <a:spcBef>
                <a:spcPts val="0"/>
              </a:spcBef>
              <a:spcAft>
                <a:spcPts val="0"/>
              </a:spcAft>
              <a:buSzPts val="1440"/>
              <a:buNone/>
            </a:pPr>
            <a:r>
              <a:t/>
            </a:r>
            <a:endParaRPr/>
          </a:p>
          <a:p>
            <a:pPr indent="0" lvl="0" marL="457200" rtl="0" algn="l">
              <a:lnSpc>
                <a:spcPct val="100000"/>
              </a:lnSpc>
              <a:spcBef>
                <a:spcPts val="0"/>
              </a:spcBef>
              <a:spcAft>
                <a:spcPts val="0"/>
              </a:spcAft>
              <a:buSzPts val="1440"/>
              <a:buNone/>
            </a:pPr>
            <a:r>
              <a:t/>
            </a:r>
            <a:endParaRPr/>
          </a:p>
          <a:p>
            <a:pPr indent="0" lvl="0" marL="457200" rtl="0" algn="l">
              <a:lnSpc>
                <a:spcPct val="100000"/>
              </a:lnSpc>
              <a:spcBef>
                <a:spcPts val="0"/>
              </a:spcBef>
              <a:spcAft>
                <a:spcPts val="0"/>
              </a:spcAft>
              <a:buSzPts val="1440"/>
              <a:buNone/>
            </a:pPr>
            <a:r>
              <a:t/>
            </a:r>
            <a:endParaRPr/>
          </a:p>
          <a:p>
            <a:pPr indent="0" lvl="0" marL="457200" rtl="0" algn="l">
              <a:lnSpc>
                <a:spcPct val="100000"/>
              </a:lnSpc>
              <a:spcBef>
                <a:spcPts val="0"/>
              </a:spcBef>
              <a:spcAft>
                <a:spcPts val="0"/>
              </a:spcAft>
              <a:buSzPts val="1440"/>
              <a:buNone/>
            </a:pPr>
            <a:r>
              <a:t/>
            </a:r>
            <a:endParaRPr/>
          </a:p>
          <a:p>
            <a:pPr indent="0" lvl="0" marL="457200" rtl="0" algn="l">
              <a:lnSpc>
                <a:spcPct val="100000"/>
              </a:lnSpc>
              <a:spcBef>
                <a:spcPts val="0"/>
              </a:spcBef>
              <a:spcAft>
                <a:spcPts val="0"/>
              </a:spcAft>
              <a:buSzPts val="1440"/>
              <a:buNone/>
            </a:pPr>
            <a:r>
              <a:rPr lang="en-US"/>
              <a:t> </a:t>
            </a:r>
            <a:endParaRPr/>
          </a:p>
        </p:txBody>
      </p:sp>
      <p:sp>
        <p:nvSpPr>
          <p:cNvPr id="189" name="Google Shape;189;p5"/>
          <p:cNvSpPr/>
          <p:nvPr/>
        </p:nvSpPr>
        <p:spPr>
          <a:xfrm>
            <a:off x="0" y="6751471"/>
            <a:ext cx="12192000" cy="148094"/>
          </a:xfrm>
          <a:prstGeom prst="rect">
            <a:avLst/>
          </a:prstGeom>
          <a:solidFill>
            <a:srgbClr val="FF0000"/>
          </a:solidFill>
          <a:ln cap="rnd" cmpd="sng" w="19050">
            <a:solidFill>
              <a:srgbClr val="7D9A2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pic>
        <p:nvPicPr>
          <p:cNvPr id="190" name="Google Shape;190;p5"/>
          <p:cNvPicPr preferRelativeResize="0"/>
          <p:nvPr/>
        </p:nvPicPr>
        <p:blipFill rotWithShape="1">
          <a:blip r:embed="rId3">
            <a:alphaModFix/>
          </a:blip>
          <a:srcRect b="0" l="0" r="0" t="11768"/>
          <a:stretch/>
        </p:blipFill>
        <p:spPr>
          <a:xfrm>
            <a:off x="0" y="1744579"/>
            <a:ext cx="12191999" cy="496532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2" presetSubtype="8">
                                  <p:stCondLst>
                                    <p:cond delay="0"/>
                                  </p:stCondLst>
                                  <p:childTnLst>
                                    <p:anim calcmode="lin" valueType="num">
                                      <p:cBhvr additive="base">
                                        <p:cTn dur="5000"/>
                                        <p:tgtEl>
                                          <p:spTgt spid="189"/>
                                        </p:tgtEl>
                                        <p:attrNameLst>
                                          <p:attrName>ppt_x</p:attrName>
                                        </p:attrNameLst>
                                      </p:cBhvr>
                                      <p:tavLst>
                                        <p:tav fmla="" tm="0">
                                          <p:val>
                                            <p:strVal val="#ppt_x"/>
                                          </p:val>
                                        </p:tav>
                                        <p:tav fmla="" tm="100000">
                                          <p:val>
                                            <p:strVal val="#ppt_x-1"/>
                                          </p:val>
                                        </p:tav>
                                      </p:tavLst>
                                    </p:anim>
                                    <p:set>
                                      <p:cBhvr>
                                        <p:cTn dur="1" fill="hold">
                                          <p:stCondLst>
                                            <p:cond delay="5000"/>
                                          </p:stCondLst>
                                        </p:cTn>
                                        <p:tgtEl>
                                          <p:spTgt spid="18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125b3da9196_1_3"/>
          <p:cNvSpPr txBox="1"/>
          <p:nvPr>
            <p:ph type="title"/>
          </p:nvPr>
        </p:nvSpPr>
        <p:spPr>
          <a:xfrm>
            <a:off x="646111" y="452718"/>
            <a:ext cx="9404700" cy="14004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4200"/>
              <a:buNone/>
            </a:pPr>
            <a:r>
              <a:rPr b="1" lang="en-US" u="sng">
                <a:solidFill>
                  <a:schemeClr val="dk1"/>
                </a:solidFill>
              </a:rPr>
              <a:t>Responsabilidades en Nexus</a:t>
            </a:r>
            <a:br>
              <a:rPr b="1" lang="en-US" u="sng">
                <a:solidFill>
                  <a:schemeClr val="dk1"/>
                </a:solidFill>
              </a:rPr>
            </a:br>
            <a:r>
              <a:rPr b="1" lang="en-US" u="sng">
                <a:solidFill>
                  <a:schemeClr val="dk1"/>
                </a:solidFill>
              </a:rPr>
              <a:t>Nexus Integration Team</a:t>
            </a:r>
            <a:endParaRPr b="1" u="sng">
              <a:solidFill>
                <a:schemeClr val="dk1"/>
              </a:solidFill>
            </a:endParaRPr>
          </a:p>
        </p:txBody>
      </p:sp>
      <p:sp>
        <p:nvSpPr>
          <p:cNvPr id="196" name="Google Shape;196;g125b3da9196_1_3"/>
          <p:cNvSpPr txBox="1"/>
          <p:nvPr>
            <p:ph idx="1" type="body"/>
          </p:nvPr>
        </p:nvSpPr>
        <p:spPr>
          <a:xfrm>
            <a:off x="1103312" y="2052918"/>
            <a:ext cx="8946600" cy="41955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1000"/>
              </a:spcBef>
              <a:spcAft>
                <a:spcPts val="0"/>
              </a:spcAft>
              <a:buSzPts val="1440"/>
              <a:buNone/>
            </a:pPr>
            <a:r>
              <a:t/>
            </a:r>
            <a:endParaRPr>
              <a:latin typeface="Calibri"/>
              <a:ea typeface="Calibri"/>
              <a:cs typeface="Calibri"/>
              <a:sym typeface="Calibri"/>
            </a:endParaRPr>
          </a:p>
        </p:txBody>
      </p:sp>
      <p:sp>
        <p:nvSpPr>
          <p:cNvPr id="197" name="Google Shape;197;g125b3da9196_1_3"/>
          <p:cNvSpPr/>
          <p:nvPr/>
        </p:nvSpPr>
        <p:spPr>
          <a:xfrm>
            <a:off x="0" y="6723761"/>
            <a:ext cx="12192000" cy="148094"/>
          </a:xfrm>
          <a:prstGeom prst="rect">
            <a:avLst/>
          </a:prstGeom>
          <a:solidFill>
            <a:schemeClr val="accent1"/>
          </a:solidFill>
          <a:ln cap="rnd" cmpd="sng" w="19050">
            <a:solidFill>
              <a:srgbClr val="7D9A2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pic>
        <p:nvPicPr>
          <p:cNvPr id="198" name="Google Shape;198;g125b3da9196_1_3"/>
          <p:cNvPicPr preferRelativeResize="0"/>
          <p:nvPr/>
        </p:nvPicPr>
        <p:blipFill>
          <a:blip r:embed="rId3">
            <a:alphaModFix/>
          </a:blip>
          <a:stretch>
            <a:fillRect/>
          </a:stretch>
        </p:blipFill>
        <p:spPr>
          <a:xfrm>
            <a:off x="2839975" y="2443175"/>
            <a:ext cx="5637850" cy="3068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2" presetSubtype="8">
                                  <p:stCondLst>
                                    <p:cond delay="0"/>
                                  </p:stCondLst>
                                  <p:childTnLst>
                                    <p:anim calcmode="lin" valueType="num">
                                      <p:cBhvr additive="base">
                                        <p:cTn dur="5000"/>
                                        <p:tgtEl>
                                          <p:spTgt spid="197"/>
                                        </p:tgtEl>
                                        <p:attrNameLst>
                                          <p:attrName>ppt_x</p:attrName>
                                        </p:attrNameLst>
                                      </p:cBhvr>
                                      <p:tavLst>
                                        <p:tav fmla="" tm="0">
                                          <p:val>
                                            <p:strVal val="#ppt_x"/>
                                          </p:val>
                                        </p:tav>
                                        <p:tav fmla="" tm="100000">
                                          <p:val>
                                            <p:strVal val="#ppt_x-1"/>
                                          </p:val>
                                        </p:tav>
                                      </p:tavLst>
                                    </p:anim>
                                    <p:set>
                                      <p:cBhvr>
                                        <p:cTn dur="1" fill="hold">
                                          <p:stCondLst>
                                            <p:cond delay="5000"/>
                                          </p:stCondLst>
                                        </p:cTn>
                                        <p:tgtEl>
                                          <p:spTgt spid="19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4200"/>
              <a:buNone/>
            </a:pPr>
            <a:r>
              <a:rPr b="1" lang="en-US" u="sng">
                <a:solidFill>
                  <a:schemeClr val="dk1"/>
                </a:solidFill>
              </a:rPr>
              <a:t>Responsabilidades en Nexus</a:t>
            </a:r>
            <a:br>
              <a:rPr b="1" lang="en-US" u="sng">
                <a:solidFill>
                  <a:schemeClr val="dk1"/>
                </a:solidFill>
              </a:rPr>
            </a:br>
            <a:r>
              <a:rPr b="1" lang="en-US" u="sng">
                <a:solidFill>
                  <a:schemeClr val="dk1"/>
                </a:solidFill>
              </a:rPr>
              <a:t>El Product Owner</a:t>
            </a:r>
            <a:endParaRPr b="1" u="sng">
              <a:solidFill>
                <a:schemeClr val="dk1"/>
              </a:solidFill>
            </a:endParaRPr>
          </a:p>
        </p:txBody>
      </p:sp>
      <p:sp>
        <p:nvSpPr>
          <p:cNvPr id="204" name="Google Shape;204;p11"/>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1000"/>
              </a:spcBef>
              <a:spcAft>
                <a:spcPts val="0"/>
              </a:spcAft>
              <a:buSzPts val="1440"/>
              <a:buNone/>
            </a:pPr>
            <a:r>
              <a:t/>
            </a:r>
            <a:endParaRPr/>
          </a:p>
        </p:txBody>
      </p:sp>
      <p:sp>
        <p:nvSpPr>
          <p:cNvPr id="205" name="Google Shape;205;p11"/>
          <p:cNvSpPr/>
          <p:nvPr/>
        </p:nvSpPr>
        <p:spPr>
          <a:xfrm>
            <a:off x="0" y="6709906"/>
            <a:ext cx="12192000" cy="148094"/>
          </a:xfrm>
          <a:prstGeom prst="rect">
            <a:avLst/>
          </a:prstGeom>
          <a:solidFill>
            <a:schemeClr val="accent1"/>
          </a:solidFill>
          <a:ln cap="rnd" cmpd="sng" w="19050">
            <a:solidFill>
              <a:srgbClr val="7D9A2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pic>
        <p:nvPicPr>
          <p:cNvPr id="206" name="Google Shape;206;p11"/>
          <p:cNvPicPr preferRelativeResize="0"/>
          <p:nvPr/>
        </p:nvPicPr>
        <p:blipFill>
          <a:blip r:embed="rId3">
            <a:alphaModFix/>
          </a:blip>
          <a:stretch>
            <a:fillRect/>
          </a:stretch>
        </p:blipFill>
        <p:spPr>
          <a:xfrm>
            <a:off x="2650650" y="2557475"/>
            <a:ext cx="5974450" cy="3017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2" presetSubtype="8">
                                  <p:stCondLst>
                                    <p:cond delay="0"/>
                                  </p:stCondLst>
                                  <p:childTnLst>
                                    <p:anim calcmode="lin" valueType="num">
                                      <p:cBhvr additive="base">
                                        <p:cTn dur="5000"/>
                                        <p:tgtEl>
                                          <p:spTgt spid="205"/>
                                        </p:tgtEl>
                                        <p:attrNameLst>
                                          <p:attrName>ppt_x</p:attrName>
                                        </p:attrNameLst>
                                      </p:cBhvr>
                                      <p:tavLst>
                                        <p:tav fmla="" tm="0">
                                          <p:val>
                                            <p:strVal val="#ppt_x"/>
                                          </p:val>
                                        </p:tav>
                                        <p:tav fmla="" tm="100000">
                                          <p:val>
                                            <p:strVal val="#ppt_x-1"/>
                                          </p:val>
                                        </p:tav>
                                      </p:tavLst>
                                    </p:anim>
                                    <p:set>
                                      <p:cBhvr>
                                        <p:cTn dur="1" fill="hold">
                                          <p:stCondLst>
                                            <p:cond delay="5000"/>
                                          </p:stCondLst>
                                        </p:cTn>
                                        <p:tgtEl>
                                          <p:spTgt spid="20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2"/>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4200"/>
              <a:buNone/>
            </a:pPr>
            <a:r>
              <a:rPr b="1" lang="en-US" u="sng">
                <a:solidFill>
                  <a:schemeClr val="dk1"/>
                </a:solidFill>
              </a:rPr>
              <a:t>Responsabilidades en Nexus</a:t>
            </a:r>
            <a:br>
              <a:rPr b="1" lang="en-US" u="sng">
                <a:solidFill>
                  <a:schemeClr val="dk1"/>
                </a:solidFill>
              </a:rPr>
            </a:br>
            <a:r>
              <a:rPr b="1" lang="en-US" u="sng">
                <a:solidFill>
                  <a:schemeClr val="dk1"/>
                </a:solidFill>
              </a:rPr>
              <a:t>Un Scrum Master</a:t>
            </a:r>
            <a:endParaRPr b="1" u="sng">
              <a:solidFill>
                <a:schemeClr val="dk1"/>
              </a:solidFill>
            </a:endParaRPr>
          </a:p>
        </p:txBody>
      </p:sp>
      <p:sp>
        <p:nvSpPr>
          <p:cNvPr id="212" name="Google Shape;212;p12"/>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1000"/>
              </a:spcBef>
              <a:spcAft>
                <a:spcPts val="0"/>
              </a:spcAft>
              <a:buSzPts val="1440"/>
              <a:buNone/>
            </a:pPr>
            <a:r>
              <a:t/>
            </a:r>
            <a:endParaRPr/>
          </a:p>
        </p:txBody>
      </p:sp>
      <p:sp>
        <p:nvSpPr>
          <p:cNvPr id="213" name="Google Shape;213;p12"/>
          <p:cNvSpPr/>
          <p:nvPr/>
        </p:nvSpPr>
        <p:spPr>
          <a:xfrm>
            <a:off x="0" y="6709906"/>
            <a:ext cx="12192000" cy="148094"/>
          </a:xfrm>
          <a:prstGeom prst="rect">
            <a:avLst/>
          </a:prstGeom>
          <a:solidFill>
            <a:schemeClr val="accent1"/>
          </a:solidFill>
          <a:ln cap="rnd" cmpd="sng" w="19050">
            <a:solidFill>
              <a:srgbClr val="7D9A2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pic>
        <p:nvPicPr>
          <p:cNvPr id="214" name="Google Shape;214;p12"/>
          <p:cNvPicPr preferRelativeResize="0"/>
          <p:nvPr/>
        </p:nvPicPr>
        <p:blipFill rotWithShape="1">
          <a:blip r:embed="rId3">
            <a:alphaModFix/>
          </a:blip>
          <a:srcRect b="0" l="0" r="0" t="0"/>
          <a:stretch/>
        </p:blipFill>
        <p:spPr>
          <a:xfrm>
            <a:off x="0" y="1953082"/>
            <a:ext cx="12192000" cy="475682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2" presetSubtype="8">
                                  <p:stCondLst>
                                    <p:cond delay="0"/>
                                  </p:stCondLst>
                                  <p:childTnLst>
                                    <p:anim calcmode="lin" valueType="num">
                                      <p:cBhvr additive="base">
                                        <p:cTn dur="5000"/>
                                        <p:tgtEl>
                                          <p:spTgt spid="213"/>
                                        </p:tgtEl>
                                        <p:attrNameLst>
                                          <p:attrName>ppt_x</p:attrName>
                                        </p:attrNameLst>
                                      </p:cBhvr>
                                      <p:tavLst>
                                        <p:tav fmla="" tm="0">
                                          <p:val>
                                            <p:strVal val="#ppt_x"/>
                                          </p:val>
                                        </p:tav>
                                        <p:tav fmla="" tm="100000">
                                          <p:val>
                                            <p:strVal val="#ppt_x-1"/>
                                          </p:val>
                                        </p:tav>
                                      </p:tavLst>
                                    </p:anim>
                                    <p:set>
                                      <p:cBhvr>
                                        <p:cTn dur="1" fill="hold">
                                          <p:stCondLst>
                                            <p:cond delay="5000"/>
                                          </p:stCondLst>
                                        </p:cTn>
                                        <p:tgtEl>
                                          <p:spTgt spid="21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4200"/>
              <a:buNone/>
            </a:pPr>
            <a:r>
              <a:rPr b="1" lang="en-US" u="sng">
                <a:solidFill>
                  <a:schemeClr val="dk1"/>
                </a:solidFill>
              </a:rPr>
              <a:t>Responsabilidades en Nexus</a:t>
            </a:r>
            <a:br>
              <a:rPr b="1" lang="en-US" u="sng">
                <a:solidFill>
                  <a:schemeClr val="dk1"/>
                </a:solidFill>
              </a:rPr>
            </a:br>
            <a:r>
              <a:rPr b="1" lang="en-US" u="sng">
                <a:solidFill>
                  <a:schemeClr val="dk1"/>
                </a:solidFill>
              </a:rPr>
              <a:t>Uno o más Miembros del Nexus Integration Team</a:t>
            </a:r>
            <a:endParaRPr b="1" u="sng">
              <a:solidFill>
                <a:schemeClr val="dk1"/>
              </a:solidFill>
            </a:endParaRPr>
          </a:p>
        </p:txBody>
      </p:sp>
      <p:sp>
        <p:nvSpPr>
          <p:cNvPr id="220" name="Google Shape;220;p13"/>
          <p:cNvSpPr txBox="1"/>
          <p:nvPr>
            <p:ph idx="1" type="body"/>
          </p:nvPr>
        </p:nvSpPr>
        <p:spPr>
          <a:xfrm>
            <a:off x="1103312" y="2538663"/>
            <a:ext cx="8946541" cy="370973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1000"/>
              </a:spcBef>
              <a:spcAft>
                <a:spcPts val="0"/>
              </a:spcAft>
              <a:buSzPts val="1440"/>
              <a:buNone/>
            </a:pPr>
            <a:r>
              <a:t/>
            </a:r>
            <a:endParaRPr/>
          </a:p>
        </p:txBody>
      </p:sp>
      <p:sp>
        <p:nvSpPr>
          <p:cNvPr id="221" name="Google Shape;221;p13"/>
          <p:cNvSpPr/>
          <p:nvPr/>
        </p:nvSpPr>
        <p:spPr>
          <a:xfrm>
            <a:off x="0" y="6709906"/>
            <a:ext cx="12192000" cy="148094"/>
          </a:xfrm>
          <a:prstGeom prst="rect">
            <a:avLst/>
          </a:prstGeom>
          <a:solidFill>
            <a:schemeClr val="accent1"/>
          </a:solidFill>
          <a:ln cap="rnd" cmpd="sng" w="19050">
            <a:solidFill>
              <a:srgbClr val="7D9A2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pic>
        <p:nvPicPr>
          <p:cNvPr id="222" name="Google Shape;222;p13"/>
          <p:cNvPicPr preferRelativeResize="0"/>
          <p:nvPr/>
        </p:nvPicPr>
        <p:blipFill>
          <a:blip r:embed="rId3">
            <a:alphaModFix/>
          </a:blip>
          <a:stretch>
            <a:fillRect/>
          </a:stretch>
        </p:blipFill>
        <p:spPr>
          <a:xfrm>
            <a:off x="3429000" y="2890425"/>
            <a:ext cx="4081150" cy="278228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2" presetSubtype="8">
                                  <p:stCondLst>
                                    <p:cond delay="0"/>
                                  </p:stCondLst>
                                  <p:childTnLst>
                                    <p:anim calcmode="lin" valueType="num">
                                      <p:cBhvr additive="base">
                                        <p:cTn dur="5000"/>
                                        <p:tgtEl>
                                          <p:spTgt spid="221"/>
                                        </p:tgtEl>
                                        <p:attrNameLst>
                                          <p:attrName>ppt_x</p:attrName>
                                        </p:attrNameLst>
                                      </p:cBhvr>
                                      <p:tavLst>
                                        <p:tav fmla="" tm="0">
                                          <p:val>
                                            <p:strVal val="#ppt_x"/>
                                          </p:val>
                                        </p:tav>
                                        <p:tav fmla="" tm="100000">
                                          <p:val>
                                            <p:strVal val="#ppt_x-1"/>
                                          </p:val>
                                        </p:tav>
                                      </p:tavLst>
                                    </p:anim>
                                    <p:set>
                                      <p:cBhvr>
                                        <p:cTn dur="1" fill="hold">
                                          <p:stCondLst>
                                            <p:cond delay="5000"/>
                                          </p:stCondLst>
                                        </p:cTn>
                                        <p:tgtEl>
                                          <p:spTgt spid="22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Ion">
  <a:themeElements>
    <a:clrScheme name="Ion">
      <a:dk1>
        <a:srgbClr val="000000"/>
      </a:dk1>
      <a:lt1>
        <a:srgbClr val="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2022-04-22T17:01:25Z</dcterms:created>
  <dc:creator>Fran Borquez</dc:creator>
</cp:coreProperties>
</file>